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handoutMasterIdLst>
    <p:handoutMasterId r:id="rId26"/>
  </p:handoutMasterIdLst>
  <p:sldIdLst>
    <p:sldId id="342" r:id="rId5"/>
    <p:sldId id="353" r:id="rId6"/>
    <p:sldId id="343" r:id="rId7"/>
    <p:sldId id="359" r:id="rId8"/>
    <p:sldId id="356" r:id="rId9"/>
    <p:sldId id="357" r:id="rId10"/>
    <p:sldId id="344" r:id="rId11"/>
    <p:sldId id="363" r:id="rId12"/>
    <p:sldId id="364" r:id="rId13"/>
    <p:sldId id="348" r:id="rId14"/>
    <p:sldId id="346" r:id="rId15"/>
    <p:sldId id="345" r:id="rId16"/>
    <p:sldId id="347" r:id="rId17"/>
    <p:sldId id="351" r:id="rId18"/>
    <p:sldId id="352" r:id="rId19"/>
    <p:sldId id="354" r:id="rId20"/>
    <p:sldId id="349" r:id="rId21"/>
    <p:sldId id="350" r:id="rId22"/>
    <p:sldId id="365" r:id="rId23"/>
    <p:sldId id="362" r:id="rId24"/>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E"/>
    <a:srgbClr val="000000"/>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2B8D4-55D1-4EBF-964A-3446BD8396DB}" v="14" dt="2024-06-04T20:50:40.603"/>
  </p1510:revLst>
</p1510:revInfo>
</file>

<file path=ppt/tableStyles.xml><?xml version="1.0" encoding="utf-8"?>
<a:tblStyleLst xmlns:a="http://schemas.openxmlformats.org/drawingml/2006/main" def="{10A1B5D5-9B99-4C35-A422-299274C8766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88" autoAdjust="0"/>
  </p:normalViewPr>
  <p:slideViewPr>
    <p:cSldViewPr snapToGrid="0" snapToObjects="1" showGuides="1">
      <p:cViewPr varScale="1">
        <p:scale>
          <a:sx n="59" d="100"/>
          <a:sy n="59" d="100"/>
        </p:scale>
        <p:origin x="964" y="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ueger, Stephen" userId="a615b90f-6510-4670-b097-1a64d073b791" providerId="ADAL" clId="{3CACBD86-4643-4E19-9E8C-5B228AFD58A3}"/>
    <pc:docChg chg="undo custSel addSld delSld modSld sldOrd">
      <pc:chgData name="Krueger, Stephen" userId="a615b90f-6510-4670-b097-1a64d073b791" providerId="ADAL" clId="{3CACBD86-4643-4E19-9E8C-5B228AFD58A3}" dt="2024-05-22T20:58:48.917" v="2398" actId="207"/>
      <pc:docMkLst>
        <pc:docMk/>
      </pc:docMkLst>
      <pc:sldChg chg="modSp mod">
        <pc:chgData name="Krueger, Stephen" userId="a615b90f-6510-4670-b097-1a64d073b791" providerId="ADAL" clId="{3CACBD86-4643-4E19-9E8C-5B228AFD58A3}" dt="2024-05-22T20:56:16.675" v="2381" actId="207"/>
        <pc:sldMkLst>
          <pc:docMk/>
          <pc:sldMk cId="2498031464" sldId="342"/>
        </pc:sldMkLst>
        <pc:spChg chg="mod">
          <ac:chgData name="Krueger, Stephen" userId="a615b90f-6510-4670-b097-1a64d073b791" providerId="ADAL" clId="{3CACBD86-4643-4E19-9E8C-5B228AFD58A3}" dt="2024-05-22T20:56:16.675" v="2381" actId="207"/>
          <ac:spMkLst>
            <pc:docMk/>
            <pc:sldMk cId="2498031464" sldId="342"/>
            <ac:spMk id="2" creationId="{6A8BAB11-2602-36A2-45F1-A73D1B85B9FD}"/>
          </ac:spMkLst>
        </pc:spChg>
        <pc:spChg chg="mod">
          <ac:chgData name="Krueger, Stephen" userId="a615b90f-6510-4670-b097-1a64d073b791" providerId="ADAL" clId="{3CACBD86-4643-4E19-9E8C-5B228AFD58A3}" dt="2024-05-22T20:56:09.447" v="2380" actId="207"/>
          <ac:spMkLst>
            <pc:docMk/>
            <pc:sldMk cId="2498031464" sldId="342"/>
            <ac:spMk id="9" creationId="{2981AB9E-AF0F-CAD0-2DD2-D640FB871E66}"/>
          </ac:spMkLst>
        </pc:spChg>
      </pc:sldChg>
      <pc:sldChg chg="addSp delSp modSp mod">
        <pc:chgData name="Krueger, Stephen" userId="a615b90f-6510-4670-b097-1a64d073b791" providerId="ADAL" clId="{3CACBD86-4643-4E19-9E8C-5B228AFD58A3}" dt="2024-05-22T20:45:01.137" v="2048" actId="20577"/>
        <pc:sldMkLst>
          <pc:docMk/>
          <pc:sldMk cId="3153338179" sldId="343"/>
        </pc:sldMkLst>
        <pc:spChg chg="mod">
          <ac:chgData name="Krueger, Stephen" userId="a615b90f-6510-4670-b097-1a64d073b791" providerId="ADAL" clId="{3CACBD86-4643-4E19-9E8C-5B228AFD58A3}" dt="2024-05-22T20:45:01.137" v="2048" actId="20577"/>
          <ac:spMkLst>
            <pc:docMk/>
            <pc:sldMk cId="3153338179" sldId="343"/>
            <ac:spMk id="3" creationId="{9D237941-4FDA-0A6E-07FD-9D2759E03AE2}"/>
          </ac:spMkLst>
        </pc:spChg>
        <pc:spChg chg="add del mod">
          <ac:chgData name="Krueger, Stephen" userId="a615b90f-6510-4670-b097-1a64d073b791" providerId="ADAL" clId="{3CACBD86-4643-4E19-9E8C-5B228AFD58A3}" dt="2024-05-22T20:42:01.708" v="2024" actId="478"/>
          <ac:spMkLst>
            <pc:docMk/>
            <pc:sldMk cId="3153338179" sldId="343"/>
            <ac:spMk id="4" creationId="{88E0BF83-D5D7-8701-E206-838D3F76960C}"/>
          </ac:spMkLst>
        </pc:spChg>
        <pc:spChg chg="del">
          <ac:chgData name="Krueger, Stephen" userId="a615b90f-6510-4670-b097-1a64d073b791" providerId="ADAL" clId="{3CACBD86-4643-4E19-9E8C-5B228AFD58A3}" dt="2024-05-22T20:42:43.374" v="2027" actId="478"/>
          <ac:spMkLst>
            <pc:docMk/>
            <pc:sldMk cId="3153338179" sldId="343"/>
            <ac:spMk id="7" creationId="{F5AF10E4-E8DE-9D06-1FA9-01FB3357B06B}"/>
          </ac:spMkLst>
        </pc:spChg>
        <pc:picChg chg="del">
          <ac:chgData name="Krueger, Stephen" userId="a615b90f-6510-4670-b097-1a64d073b791" providerId="ADAL" clId="{3CACBD86-4643-4E19-9E8C-5B228AFD58A3}" dt="2024-05-22T20:39:41.405" v="2023" actId="478"/>
          <ac:picMkLst>
            <pc:docMk/>
            <pc:sldMk cId="3153338179" sldId="343"/>
            <ac:picMk id="6" creationId="{F1BB77B7-9725-6F4C-EB59-32913AE250F1}"/>
          </ac:picMkLst>
        </pc:picChg>
      </pc:sldChg>
      <pc:sldChg chg="addSp delSp modSp new mod modClrScheme chgLayout modNotesTx">
        <pc:chgData name="Krueger, Stephen" userId="a615b90f-6510-4670-b097-1a64d073b791" providerId="ADAL" clId="{3CACBD86-4643-4E19-9E8C-5B228AFD58A3}" dt="2024-05-22T20:53:35.606" v="2180" actId="14100"/>
        <pc:sldMkLst>
          <pc:docMk/>
          <pc:sldMk cId="562288692" sldId="345"/>
        </pc:sldMkLst>
        <pc:spChg chg="mod ord">
          <ac:chgData name="Krueger, Stephen" userId="a615b90f-6510-4670-b097-1a64d073b791" providerId="ADAL" clId="{3CACBD86-4643-4E19-9E8C-5B228AFD58A3}" dt="2024-05-22T20:50:43.458" v="2074" actId="20577"/>
          <ac:spMkLst>
            <pc:docMk/>
            <pc:sldMk cId="562288692" sldId="345"/>
            <ac:spMk id="2" creationId="{F35568EF-C702-9F40-D400-8EA1424E0E13}"/>
          </ac:spMkLst>
        </pc:spChg>
        <pc:spChg chg="mod ord">
          <ac:chgData name="Krueger, Stephen" userId="a615b90f-6510-4670-b097-1a64d073b791" providerId="ADAL" clId="{3CACBD86-4643-4E19-9E8C-5B228AFD58A3}" dt="2024-05-22T20:53:35.606" v="2180" actId="14100"/>
          <ac:spMkLst>
            <pc:docMk/>
            <pc:sldMk cId="562288692" sldId="345"/>
            <ac:spMk id="3" creationId="{5030E33C-0F92-6D28-196B-7A802EA06FC5}"/>
          </ac:spMkLst>
        </pc:spChg>
        <pc:spChg chg="mod ord">
          <ac:chgData name="Krueger, Stephen" userId="a615b90f-6510-4670-b097-1a64d073b791" providerId="ADAL" clId="{3CACBD86-4643-4E19-9E8C-5B228AFD58A3}" dt="2024-05-21T15:22:48.497" v="105" actId="700"/>
          <ac:spMkLst>
            <pc:docMk/>
            <pc:sldMk cId="562288692" sldId="345"/>
            <ac:spMk id="4" creationId="{7527EE94-6CB3-17EB-9729-C8F2E80FC903}"/>
          </ac:spMkLst>
        </pc:spChg>
        <pc:spChg chg="add del mod ord">
          <ac:chgData name="Krueger, Stephen" userId="a615b90f-6510-4670-b097-1a64d073b791" providerId="ADAL" clId="{3CACBD86-4643-4E19-9E8C-5B228AFD58A3}" dt="2024-05-22T20:52:24.222" v="2089" actId="478"/>
          <ac:spMkLst>
            <pc:docMk/>
            <pc:sldMk cId="562288692" sldId="345"/>
            <ac:spMk id="5" creationId="{F6C9A97D-34CD-656C-473A-6D7A5F6E5258}"/>
          </ac:spMkLst>
        </pc:spChg>
        <pc:spChg chg="add del mod">
          <ac:chgData name="Krueger, Stephen" userId="a615b90f-6510-4670-b097-1a64d073b791" providerId="ADAL" clId="{3CACBD86-4643-4E19-9E8C-5B228AFD58A3}" dt="2024-05-22T20:52:27.079" v="2090" actId="478"/>
          <ac:spMkLst>
            <pc:docMk/>
            <pc:sldMk cId="562288692" sldId="345"/>
            <ac:spMk id="7" creationId="{BE295452-F3F5-B618-BE31-B9587077E6CC}"/>
          </ac:spMkLst>
        </pc:spChg>
      </pc:sldChg>
      <pc:sldChg chg="addSp delSp modSp new mod modClrScheme chgLayout">
        <pc:chgData name="Krueger, Stephen" userId="a615b90f-6510-4670-b097-1a64d073b791" providerId="ADAL" clId="{3CACBD86-4643-4E19-9E8C-5B228AFD58A3}" dt="2024-05-21T15:20:09.788" v="16" actId="5793"/>
        <pc:sldMkLst>
          <pc:docMk/>
          <pc:sldMk cId="1046839361" sldId="346"/>
        </pc:sldMkLst>
        <pc:spChg chg="del mod ord">
          <ac:chgData name="Krueger, Stephen" userId="a615b90f-6510-4670-b097-1a64d073b791" providerId="ADAL" clId="{3CACBD86-4643-4E19-9E8C-5B228AFD58A3}" dt="2024-05-21T15:20:05.146" v="2" actId="700"/>
          <ac:spMkLst>
            <pc:docMk/>
            <pc:sldMk cId="1046839361" sldId="346"/>
            <ac:spMk id="2" creationId="{92616AA7-7292-801C-7292-9AF30C8A5348}"/>
          </ac:spMkLst>
        </pc:spChg>
        <pc:spChg chg="del">
          <ac:chgData name="Krueger, Stephen" userId="a615b90f-6510-4670-b097-1a64d073b791" providerId="ADAL" clId="{3CACBD86-4643-4E19-9E8C-5B228AFD58A3}" dt="2024-05-21T15:20:05.146" v="2" actId="700"/>
          <ac:spMkLst>
            <pc:docMk/>
            <pc:sldMk cId="1046839361" sldId="346"/>
            <ac:spMk id="3" creationId="{49BB4608-3B20-C4CC-A215-507D25B54AC3}"/>
          </ac:spMkLst>
        </pc:spChg>
        <pc:spChg chg="mod ord">
          <ac:chgData name="Krueger, Stephen" userId="a615b90f-6510-4670-b097-1a64d073b791" providerId="ADAL" clId="{3CACBD86-4643-4E19-9E8C-5B228AFD58A3}" dt="2024-05-21T15:20:05.146" v="2" actId="700"/>
          <ac:spMkLst>
            <pc:docMk/>
            <pc:sldMk cId="1046839361" sldId="346"/>
            <ac:spMk id="4" creationId="{252FEF07-721D-89BB-2356-1E07637EB3B4}"/>
          </ac:spMkLst>
        </pc:spChg>
        <pc:spChg chg="add mod ord">
          <ac:chgData name="Krueger, Stephen" userId="a615b90f-6510-4670-b097-1a64d073b791" providerId="ADAL" clId="{3CACBD86-4643-4E19-9E8C-5B228AFD58A3}" dt="2024-05-21T15:20:09.788" v="16" actId="5793"/>
          <ac:spMkLst>
            <pc:docMk/>
            <pc:sldMk cId="1046839361" sldId="346"/>
            <ac:spMk id="5" creationId="{F86E9150-6654-7A4B-6A94-819993579140}"/>
          </ac:spMkLst>
        </pc:spChg>
      </pc:sldChg>
      <pc:sldChg chg="addSp delSp modSp new mod modClrScheme chgLayout">
        <pc:chgData name="Krueger, Stephen" userId="a615b90f-6510-4670-b097-1a64d073b791" providerId="ADAL" clId="{3CACBD86-4643-4E19-9E8C-5B228AFD58A3}" dt="2024-05-22T20:56:46.825" v="2383" actId="207"/>
        <pc:sldMkLst>
          <pc:docMk/>
          <pc:sldMk cId="3623186184" sldId="347"/>
        </pc:sldMkLst>
        <pc:spChg chg="del mod ord">
          <ac:chgData name="Krueger, Stephen" userId="a615b90f-6510-4670-b097-1a64d073b791" providerId="ADAL" clId="{3CACBD86-4643-4E19-9E8C-5B228AFD58A3}" dt="2024-05-21T15:24:00.791" v="112" actId="700"/>
          <ac:spMkLst>
            <pc:docMk/>
            <pc:sldMk cId="3623186184" sldId="347"/>
            <ac:spMk id="2" creationId="{ABC717EC-9829-80B7-D483-029EA8E9CAAE}"/>
          </ac:spMkLst>
        </pc:spChg>
        <pc:spChg chg="del">
          <ac:chgData name="Krueger, Stephen" userId="a615b90f-6510-4670-b097-1a64d073b791" providerId="ADAL" clId="{3CACBD86-4643-4E19-9E8C-5B228AFD58A3}" dt="2024-05-21T15:24:00.791" v="112" actId="700"/>
          <ac:spMkLst>
            <pc:docMk/>
            <pc:sldMk cId="3623186184" sldId="347"/>
            <ac:spMk id="3" creationId="{FD80768F-28FD-8428-462D-2DFFC40B1643}"/>
          </ac:spMkLst>
        </pc:spChg>
        <pc:spChg chg="del mod ord">
          <ac:chgData name="Krueger, Stephen" userId="a615b90f-6510-4670-b097-1a64d073b791" providerId="ADAL" clId="{3CACBD86-4643-4E19-9E8C-5B228AFD58A3}" dt="2024-05-21T15:24:00.791" v="112" actId="700"/>
          <ac:spMkLst>
            <pc:docMk/>
            <pc:sldMk cId="3623186184" sldId="347"/>
            <ac:spMk id="4" creationId="{A3135B8F-5985-E9F9-6B04-D21BDD6B6363}"/>
          </ac:spMkLst>
        </pc:spChg>
        <pc:spChg chg="mod ord">
          <ac:chgData name="Krueger, Stephen" userId="a615b90f-6510-4670-b097-1a64d073b791" providerId="ADAL" clId="{3CACBD86-4643-4E19-9E8C-5B228AFD58A3}" dt="2024-05-21T15:24:00.791" v="112" actId="700"/>
          <ac:spMkLst>
            <pc:docMk/>
            <pc:sldMk cId="3623186184" sldId="347"/>
            <ac:spMk id="5" creationId="{D735EAF1-D395-F1CF-FDB0-62648E1D6A57}"/>
          </ac:spMkLst>
        </pc:spChg>
        <pc:spChg chg="add mod ord">
          <ac:chgData name="Krueger, Stephen" userId="a615b90f-6510-4670-b097-1a64d073b791" providerId="ADAL" clId="{3CACBD86-4643-4E19-9E8C-5B228AFD58A3}" dt="2024-05-21T15:24:31.912" v="122"/>
          <ac:spMkLst>
            <pc:docMk/>
            <pc:sldMk cId="3623186184" sldId="347"/>
            <ac:spMk id="6" creationId="{8F00187D-AB52-9093-5EDD-B5A60D18912B}"/>
          </ac:spMkLst>
        </pc:spChg>
        <pc:spChg chg="add mod ord">
          <ac:chgData name="Krueger, Stephen" userId="a615b90f-6510-4670-b097-1a64d073b791" providerId="ADAL" clId="{3CACBD86-4643-4E19-9E8C-5B228AFD58A3}" dt="2024-05-22T20:56:46.825" v="2383" actId="207"/>
          <ac:spMkLst>
            <pc:docMk/>
            <pc:sldMk cId="3623186184" sldId="347"/>
            <ac:spMk id="7" creationId="{15A7E549-72D8-26EC-8230-E9B2A43B63CB}"/>
          </ac:spMkLst>
        </pc:spChg>
      </pc:sldChg>
      <pc:sldChg chg="modSp new mod">
        <pc:chgData name="Krueger, Stephen" userId="a615b90f-6510-4670-b097-1a64d073b791" providerId="ADAL" clId="{3CACBD86-4643-4E19-9E8C-5B228AFD58A3}" dt="2024-05-22T20:58:10.460" v="2394" actId="207"/>
        <pc:sldMkLst>
          <pc:docMk/>
          <pc:sldMk cId="3834454712" sldId="348"/>
        </pc:sldMkLst>
        <pc:spChg chg="mod">
          <ac:chgData name="Krueger, Stephen" userId="a615b90f-6510-4670-b097-1a64d073b791" providerId="ADAL" clId="{3CACBD86-4643-4E19-9E8C-5B228AFD58A3}" dt="2024-05-22T20:57:29.414" v="2390" actId="5793"/>
          <ac:spMkLst>
            <pc:docMk/>
            <pc:sldMk cId="3834454712" sldId="348"/>
            <ac:spMk id="2" creationId="{FD3CCE57-1E90-9EED-9B6F-F0903B440505}"/>
          </ac:spMkLst>
        </pc:spChg>
        <pc:spChg chg="mod">
          <ac:chgData name="Krueger, Stephen" userId="a615b90f-6510-4670-b097-1a64d073b791" providerId="ADAL" clId="{3CACBD86-4643-4E19-9E8C-5B228AFD58A3}" dt="2024-05-22T20:58:10.460" v="2394" actId="207"/>
          <ac:spMkLst>
            <pc:docMk/>
            <pc:sldMk cId="3834454712" sldId="348"/>
            <ac:spMk id="3" creationId="{8413FB80-26BF-9CBE-10F4-3A84DC2E7500}"/>
          </ac:spMkLst>
        </pc:spChg>
      </pc:sldChg>
      <pc:sldChg chg="addSp modSp new mod">
        <pc:chgData name="Krueger, Stephen" userId="a615b90f-6510-4670-b097-1a64d073b791" providerId="ADAL" clId="{3CACBD86-4643-4E19-9E8C-5B228AFD58A3}" dt="2024-05-22T20:58:43.394" v="2397" actId="207"/>
        <pc:sldMkLst>
          <pc:docMk/>
          <pc:sldMk cId="2809339211" sldId="349"/>
        </pc:sldMkLst>
        <pc:spChg chg="mod">
          <ac:chgData name="Krueger, Stephen" userId="a615b90f-6510-4670-b097-1a64d073b791" providerId="ADAL" clId="{3CACBD86-4643-4E19-9E8C-5B228AFD58A3}" dt="2024-05-21T15:31:58.437" v="476"/>
          <ac:spMkLst>
            <pc:docMk/>
            <pc:sldMk cId="2809339211" sldId="349"/>
            <ac:spMk id="2" creationId="{9B70B0ED-C91F-6D78-84CC-68ABD4CF204B}"/>
          </ac:spMkLst>
        </pc:spChg>
        <pc:spChg chg="mod">
          <ac:chgData name="Krueger, Stephen" userId="a615b90f-6510-4670-b097-1a64d073b791" providerId="ADAL" clId="{3CACBD86-4643-4E19-9E8C-5B228AFD58A3}" dt="2024-05-22T20:58:40.120" v="2396" actId="207"/>
          <ac:spMkLst>
            <pc:docMk/>
            <pc:sldMk cId="2809339211" sldId="349"/>
            <ac:spMk id="3" creationId="{99157BA0-CCD2-D37E-016F-58ED4A0BAC9F}"/>
          </ac:spMkLst>
        </pc:spChg>
        <pc:spChg chg="add mod">
          <ac:chgData name="Krueger, Stephen" userId="a615b90f-6510-4670-b097-1a64d073b791" providerId="ADAL" clId="{3CACBD86-4643-4E19-9E8C-5B228AFD58A3}" dt="2024-05-22T20:58:43.394" v="2397" actId="207"/>
          <ac:spMkLst>
            <pc:docMk/>
            <pc:sldMk cId="2809339211" sldId="349"/>
            <ac:spMk id="5" creationId="{D20679AB-B58F-16DA-4E06-1D54CC989563}"/>
          </ac:spMkLst>
        </pc:spChg>
      </pc:sldChg>
      <pc:sldChg chg="modSp new mod">
        <pc:chgData name="Krueger, Stephen" userId="a615b90f-6510-4670-b097-1a64d073b791" providerId="ADAL" clId="{3CACBD86-4643-4E19-9E8C-5B228AFD58A3}" dt="2024-05-22T20:58:48.917" v="2398" actId="207"/>
        <pc:sldMkLst>
          <pc:docMk/>
          <pc:sldMk cId="980200514" sldId="350"/>
        </pc:sldMkLst>
        <pc:spChg chg="mod">
          <ac:chgData name="Krueger, Stephen" userId="a615b90f-6510-4670-b097-1a64d073b791" providerId="ADAL" clId="{3CACBD86-4643-4E19-9E8C-5B228AFD58A3}" dt="2024-05-21T15:35:14.927" v="503"/>
          <ac:spMkLst>
            <pc:docMk/>
            <pc:sldMk cId="980200514" sldId="350"/>
            <ac:spMk id="2" creationId="{5E5AD354-4EFE-9862-CA65-811B33EC9327}"/>
          </ac:spMkLst>
        </pc:spChg>
        <pc:spChg chg="mod">
          <ac:chgData name="Krueger, Stephen" userId="a615b90f-6510-4670-b097-1a64d073b791" providerId="ADAL" clId="{3CACBD86-4643-4E19-9E8C-5B228AFD58A3}" dt="2024-05-22T20:58:48.917" v="2398" actId="207"/>
          <ac:spMkLst>
            <pc:docMk/>
            <pc:sldMk cId="980200514" sldId="350"/>
            <ac:spMk id="3" creationId="{23757C57-C82D-F8AF-E5C0-5F85683CA957}"/>
          </ac:spMkLst>
        </pc:spChg>
      </pc:sldChg>
      <pc:sldChg chg="addSp delSp modSp new mod modClrScheme chgLayout">
        <pc:chgData name="Krueger, Stephen" userId="a615b90f-6510-4670-b097-1a64d073b791" providerId="ADAL" clId="{3CACBD86-4643-4E19-9E8C-5B228AFD58A3}" dt="2024-05-21T15:42:40.854" v="526" actId="122"/>
        <pc:sldMkLst>
          <pc:docMk/>
          <pc:sldMk cId="1277896147" sldId="351"/>
        </pc:sldMkLst>
        <pc:spChg chg="del mod ord">
          <ac:chgData name="Krueger, Stephen" userId="a615b90f-6510-4670-b097-1a64d073b791" providerId="ADAL" clId="{3CACBD86-4643-4E19-9E8C-5B228AFD58A3}" dt="2024-05-21T15:42:03.431" v="519" actId="700"/>
          <ac:spMkLst>
            <pc:docMk/>
            <pc:sldMk cId="1277896147" sldId="351"/>
            <ac:spMk id="2" creationId="{BD33D14C-2073-2617-ED40-5F2BA892BD68}"/>
          </ac:spMkLst>
        </pc:spChg>
        <pc:spChg chg="del mod ord">
          <ac:chgData name="Krueger, Stephen" userId="a615b90f-6510-4670-b097-1a64d073b791" providerId="ADAL" clId="{3CACBD86-4643-4E19-9E8C-5B228AFD58A3}" dt="2024-05-21T15:42:03.431" v="519" actId="700"/>
          <ac:spMkLst>
            <pc:docMk/>
            <pc:sldMk cId="1277896147" sldId="351"/>
            <ac:spMk id="3" creationId="{D37A19A6-34E6-E533-6177-E36614B2CBDA}"/>
          </ac:spMkLst>
        </pc:spChg>
        <pc:spChg chg="mod ord">
          <ac:chgData name="Krueger, Stephen" userId="a615b90f-6510-4670-b097-1a64d073b791" providerId="ADAL" clId="{3CACBD86-4643-4E19-9E8C-5B228AFD58A3}" dt="2024-05-21T15:42:03.431" v="519" actId="700"/>
          <ac:spMkLst>
            <pc:docMk/>
            <pc:sldMk cId="1277896147" sldId="351"/>
            <ac:spMk id="4" creationId="{B76EAD47-7D1C-2658-7187-FE7F0AE15338}"/>
          </ac:spMkLst>
        </pc:spChg>
        <pc:spChg chg="add mod ord">
          <ac:chgData name="Krueger, Stephen" userId="a615b90f-6510-4670-b097-1a64d073b791" providerId="ADAL" clId="{3CACBD86-4643-4E19-9E8C-5B228AFD58A3}" dt="2024-05-21T15:42:40.854" v="526" actId="122"/>
          <ac:spMkLst>
            <pc:docMk/>
            <pc:sldMk cId="1277896147" sldId="351"/>
            <ac:spMk id="5" creationId="{3C534E72-8599-103E-B541-23E9B7A7A458}"/>
          </ac:spMkLst>
        </pc:spChg>
        <pc:spChg chg="add mod ord">
          <ac:chgData name="Krueger, Stephen" userId="a615b90f-6510-4670-b097-1a64d073b791" providerId="ADAL" clId="{3CACBD86-4643-4E19-9E8C-5B228AFD58A3}" dt="2024-05-21T15:42:21.578" v="524" actId="122"/>
          <ac:spMkLst>
            <pc:docMk/>
            <pc:sldMk cId="1277896147" sldId="351"/>
            <ac:spMk id="6" creationId="{4FB8C3DC-686E-FBE7-17A1-1045ADC317A8}"/>
          </ac:spMkLst>
        </pc:spChg>
      </pc:sldChg>
      <pc:sldChg chg="addSp delSp modSp new mod modClrScheme chgLayout">
        <pc:chgData name="Krueger, Stephen" userId="a615b90f-6510-4670-b097-1a64d073b791" providerId="ADAL" clId="{3CACBD86-4643-4E19-9E8C-5B228AFD58A3}" dt="2024-05-22T20:58:28.056" v="2395" actId="207"/>
        <pc:sldMkLst>
          <pc:docMk/>
          <pc:sldMk cId="2043945167" sldId="352"/>
        </pc:sldMkLst>
        <pc:spChg chg="del mod ord">
          <ac:chgData name="Krueger, Stephen" userId="a615b90f-6510-4670-b097-1a64d073b791" providerId="ADAL" clId="{3CACBD86-4643-4E19-9E8C-5B228AFD58A3}" dt="2024-05-21T15:47:53.369" v="528" actId="700"/>
          <ac:spMkLst>
            <pc:docMk/>
            <pc:sldMk cId="2043945167" sldId="352"/>
            <ac:spMk id="2" creationId="{E5238862-72E1-AA22-4719-5B4E64DA7282}"/>
          </ac:spMkLst>
        </pc:spChg>
        <pc:spChg chg="del mod ord">
          <ac:chgData name="Krueger, Stephen" userId="a615b90f-6510-4670-b097-1a64d073b791" providerId="ADAL" clId="{3CACBD86-4643-4E19-9E8C-5B228AFD58A3}" dt="2024-05-21T15:47:53.369" v="528" actId="700"/>
          <ac:spMkLst>
            <pc:docMk/>
            <pc:sldMk cId="2043945167" sldId="352"/>
            <ac:spMk id="3" creationId="{1A298D77-53B5-F006-4CB2-8BD22AB78B80}"/>
          </ac:spMkLst>
        </pc:spChg>
        <pc:spChg chg="add mod ord">
          <ac:chgData name="Krueger, Stephen" userId="a615b90f-6510-4670-b097-1a64d073b791" providerId="ADAL" clId="{3CACBD86-4643-4E19-9E8C-5B228AFD58A3}" dt="2024-05-21T15:47:55.987" v="529"/>
          <ac:spMkLst>
            <pc:docMk/>
            <pc:sldMk cId="2043945167" sldId="352"/>
            <ac:spMk id="4" creationId="{0DC6C1A7-85FA-C819-45E3-844DF6BA104C}"/>
          </ac:spMkLst>
        </pc:spChg>
        <pc:spChg chg="add mod ord">
          <ac:chgData name="Krueger, Stephen" userId="a615b90f-6510-4670-b097-1a64d073b791" providerId="ADAL" clId="{3CACBD86-4643-4E19-9E8C-5B228AFD58A3}" dt="2024-05-22T20:58:28.056" v="2395" actId="207"/>
          <ac:spMkLst>
            <pc:docMk/>
            <pc:sldMk cId="2043945167" sldId="352"/>
            <ac:spMk id="5" creationId="{A24573D7-C717-970E-F2B2-488B870F0C4E}"/>
          </ac:spMkLst>
        </pc:spChg>
      </pc:sldChg>
      <pc:sldChg chg="modSp new mod">
        <pc:chgData name="Krueger, Stephen" userId="a615b90f-6510-4670-b097-1a64d073b791" providerId="ADAL" clId="{3CACBD86-4643-4E19-9E8C-5B228AFD58A3}" dt="2024-05-21T15:55:05.348" v="624" actId="20577"/>
        <pc:sldMkLst>
          <pc:docMk/>
          <pc:sldMk cId="1223466647" sldId="353"/>
        </pc:sldMkLst>
        <pc:spChg chg="mod">
          <ac:chgData name="Krueger, Stephen" userId="a615b90f-6510-4670-b097-1a64d073b791" providerId="ADAL" clId="{3CACBD86-4643-4E19-9E8C-5B228AFD58A3}" dt="2024-05-21T15:55:05.348" v="624" actId="20577"/>
          <ac:spMkLst>
            <pc:docMk/>
            <pc:sldMk cId="1223466647" sldId="353"/>
            <ac:spMk id="2" creationId="{586FEC12-3206-AD84-229B-8252382870F0}"/>
          </ac:spMkLst>
        </pc:spChg>
      </pc:sldChg>
      <pc:sldChg chg="addSp modSp new mod">
        <pc:chgData name="Krueger, Stephen" userId="a615b90f-6510-4670-b097-1a64d073b791" providerId="ADAL" clId="{3CACBD86-4643-4E19-9E8C-5B228AFD58A3}" dt="2024-05-21T21:14:57.592" v="1933" actId="20577"/>
        <pc:sldMkLst>
          <pc:docMk/>
          <pc:sldMk cId="262417438" sldId="354"/>
        </pc:sldMkLst>
        <pc:spChg chg="mod">
          <ac:chgData name="Krueger, Stephen" userId="a615b90f-6510-4670-b097-1a64d073b791" providerId="ADAL" clId="{3CACBD86-4643-4E19-9E8C-5B228AFD58A3}" dt="2024-05-21T21:13:09.543" v="1860" actId="20577"/>
          <ac:spMkLst>
            <pc:docMk/>
            <pc:sldMk cId="262417438" sldId="354"/>
            <ac:spMk id="2" creationId="{BD2EE174-6612-D230-C575-68EF9A08B487}"/>
          </ac:spMkLst>
        </pc:spChg>
        <pc:spChg chg="mod">
          <ac:chgData name="Krueger, Stephen" userId="a615b90f-6510-4670-b097-1a64d073b791" providerId="ADAL" clId="{3CACBD86-4643-4E19-9E8C-5B228AFD58A3}" dt="2024-05-21T21:14:57.592" v="1933" actId="20577"/>
          <ac:spMkLst>
            <pc:docMk/>
            <pc:sldMk cId="262417438" sldId="354"/>
            <ac:spMk id="3" creationId="{18738A43-9DDA-5BBC-99FB-64FDE4804E11}"/>
          </ac:spMkLst>
        </pc:spChg>
        <pc:spChg chg="add mod">
          <ac:chgData name="Krueger, Stephen" userId="a615b90f-6510-4670-b097-1a64d073b791" providerId="ADAL" clId="{3CACBD86-4643-4E19-9E8C-5B228AFD58A3}" dt="2024-05-21T21:14:55.620" v="1932" actId="20577"/>
          <ac:spMkLst>
            <pc:docMk/>
            <pc:sldMk cId="262417438" sldId="354"/>
            <ac:spMk id="5" creationId="{EADB9456-316B-0AFD-B4DE-5CE22E004A61}"/>
          </ac:spMkLst>
        </pc:spChg>
      </pc:sldChg>
      <pc:sldChg chg="new del ord">
        <pc:chgData name="Krueger, Stephen" userId="a615b90f-6510-4670-b097-1a64d073b791" providerId="ADAL" clId="{3CACBD86-4643-4E19-9E8C-5B228AFD58A3}" dt="2024-05-22T20:44:12.445" v="2037" actId="47"/>
        <pc:sldMkLst>
          <pc:docMk/>
          <pc:sldMk cId="58539364" sldId="355"/>
        </pc:sldMkLst>
      </pc:sldChg>
      <pc:sldChg chg="modSp add mod">
        <pc:chgData name="Krueger, Stephen" userId="a615b90f-6510-4670-b097-1a64d073b791" providerId="ADAL" clId="{3CACBD86-4643-4E19-9E8C-5B228AFD58A3}" dt="2024-05-22T20:43:11.149" v="2032" actId="5793"/>
        <pc:sldMkLst>
          <pc:docMk/>
          <pc:sldMk cId="917320114" sldId="356"/>
        </pc:sldMkLst>
        <pc:spChg chg="mod">
          <ac:chgData name="Krueger, Stephen" userId="a615b90f-6510-4670-b097-1a64d073b791" providerId="ADAL" clId="{3CACBD86-4643-4E19-9E8C-5B228AFD58A3}" dt="2024-05-22T20:43:11.149" v="2032" actId="5793"/>
          <ac:spMkLst>
            <pc:docMk/>
            <pc:sldMk cId="917320114" sldId="356"/>
            <ac:spMk id="3" creationId="{9D237941-4FDA-0A6E-07FD-9D2759E03AE2}"/>
          </ac:spMkLst>
        </pc:spChg>
      </pc:sldChg>
      <pc:sldChg chg="modSp add mod">
        <pc:chgData name="Krueger, Stephen" userId="a615b90f-6510-4670-b097-1a64d073b791" providerId="ADAL" clId="{3CACBD86-4643-4E19-9E8C-5B228AFD58A3}" dt="2024-05-22T20:44:06.249" v="2036" actId="14100"/>
        <pc:sldMkLst>
          <pc:docMk/>
          <pc:sldMk cId="1147100162" sldId="357"/>
        </pc:sldMkLst>
        <pc:spChg chg="mod">
          <ac:chgData name="Krueger, Stephen" userId="a615b90f-6510-4670-b097-1a64d073b791" providerId="ADAL" clId="{3CACBD86-4643-4E19-9E8C-5B228AFD58A3}" dt="2024-05-22T20:44:06.249" v="2036" actId="14100"/>
          <ac:spMkLst>
            <pc:docMk/>
            <pc:sldMk cId="1147100162" sldId="357"/>
            <ac:spMk id="3" creationId="{9D237941-4FDA-0A6E-07FD-9D2759E03AE2}"/>
          </ac:spMkLst>
        </pc:spChg>
      </pc:sldChg>
      <pc:sldChg chg="new del">
        <pc:chgData name="Krueger, Stephen" userId="a615b90f-6510-4670-b097-1a64d073b791" providerId="ADAL" clId="{3CACBD86-4643-4E19-9E8C-5B228AFD58A3}" dt="2024-05-22T20:45:35.357" v="2068" actId="47"/>
        <pc:sldMkLst>
          <pc:docMk/>
          <pc:sldMk cId="1600818943" sldId="358"/>
        </pc:sldMkLst>
      </pc:sldChg>
      <pc:sldChg chg="modSp add mod">
        <pc:chgData name="Krueger, Stephen" userId="a615b90f-6510-4670-b097-1a64d073b791" providerId="ADAL" clId="{3CACBD86-4643-4E19-9E8C-5B228AFD58A3}" dt="2024-05-22T20:45:30.935" v="2067" actId="14100"/>
        <pc:sldMkLst>
          <pc:docMk/>
          <pc:sldMk cId="277803044" sldId="359"/>
        </pc:sldMkLst>
        <pc:spChg chg="mod">
          <ac:chgData name="Krueger, Stephen" userId="a615b90f-6510-4670-b097-1a64d073b791" providerId="ADAL" clId="{3CACBD86-4643-4E19-9E8C-5B228AFD58A3}" dt="2024-05-22T20:45:30.935" v="2067" actId="14100"/>
          <ac:spMkLst>
            <pc:docMk/>
            <pc:sldMk cId="277803044" sldId="359"/>
            <ac:spMk id="3" creationId="{9D237941-4FDA-0A6E-07FD-9D2759E03AE2}"/>
          </ac:spMkLst>
        </pc:spChg>
      </pc:sldChg>
      <pc:sldChg chg="addSp delSp modSp new mod modClrScheme chgLayout">
        <pc:chgData name="Krueger, Stephen" userId="a615b90f-6510-4670-b097-1a64d073b791" providerId="ADAL" clId="{3CACBD86-4643-4E19-9E8C-5B228AFD58A3}" dt="2024-05-22T20:52:11.853" v="2088" actId="255"/>
        <pc:sldMkLst>
          <pc:docMk/>
          <pc:sldMk cId="2829706265" sldId="360"/>
        </pc:sldMkLst>
        <pc:spChg chg="del mod ord">
          <ac:chgData name="Krueger, Stephen" userId="a615b90f-6510-4670-b097-1a64d073b791" providerId="ADAL" clId="{3CACBD86-4643-4E19-9E8C-5B228AFD58A3}" dt="2024-05-22T20:51:17.991" v="2076" actId="700"/>
          <ac:spMkLst>
            <pc:docMk/>
            <pc:sldMk cId="2829706265" sldId="360"/>
            <ac:spMk id="2" creationId="{81B68A4D-93C0-8D94-37F6-D37DE1F66A8B}"/>
          </ac:spMkLst>
        </pc:spChg>
        <pc:spChg chg="del mod ord">
          <ac:chgData name="Krueger, Stephen" userId="a615b90f-6510-4670-b097-1a64d073b791" providerId="ADAL" clId="{3CACBD86-4643-4E19-9E8C-5B228AFD58A3}" dt="2024-05-22T20:51:17.991" v="2076" actId="700"/>
          <ac:spMkLst>
            <pc:docMk/>
            <pc:sldMk cId="2829706265" sldId="360"/>
            <ac:spMk id="3" creationId="{F97EE844-E6CF-29EC-8964-4D2CFAA43B3D}"/>
          </ac:spMkLst>
        </pc:spChg>
        <pc:spChg chg="mod ord">
          <ac:chgData name="Krueger, Stephen" userId="a615b90f-6510-4670-b097-1a64d073b791" providerId="ADAL" clId="{3CACBD86-4643-4E19-9E8C-5B228AFD58A3}" dt="2024-05-22T20:51:17.991" v="2076" actId="700"/>
          <ac:spMkLst>
            <pc:docMk/>
            <pc:sldMk cId="2829706265" sldId="360"/>
            <ac:spMk id="4" creationId="{B8734CC6-1F3F-2835-41FA-50C93CD390AA}"/>
          </ac:spMkLst>
        </pc:spChg>
        <pc:spChg chg="add mod ord">
          <ac:chgData name="Krueger, Stephen" userId="a615b90f-6510-4670-b097-1a64d073b791" providerId="ADAL" clId="{3CACBD86-4643-4E19-9E8C-5B228AFD58A3}" dt="2024-05-22T20:52:11.853" v="2088" actId="255"/>
          <ac:spMkLst>
            <pc:docMk/>
            <pc:sldMk cId="2829706265" sldId="360"/>
            <ac:spMk id="5" creationId="{0F04ECE5-D738-ED27-A033-F0479D75ED8D}"/>
          </ac:spMkLst>
        </pc:spChg>
        <pc:spChg chg="add del mod ord">
          <ac:chgData name="Krueger, Stephen" userId="a615b90f-6510-4670-b097-1a64d073b791" providerId="ADAL" clId="{3CACBD86-4643-4E19-9E8C-5B228AFD58A3}" dt="2024-05-22T20:51:53.398" v="2084" actId="478"/>
          <ac:spMkLst>
            <pc:docMk/>
            <pc:sldMk cId="2829706265" sldId="360"/>
            <ac:spMk id="6" creationId="{D796F151-7883-70D5-77D7-F453C6A74DA4}"/>
          </ac:spMkLst>
        </pc:spChg>
        <pc:spChg chg="add del mod ord">
          <ac:chgData name="Krueger, Stephen" userId="a615b90f-6510-4670-b097-1a64d073b791" providerId="ADAL" clId="{3CACBD86-4643-4E19-9E8C-5B228AFD58A3}" dt="2024-05-22T20:51:56.050" v="2085" actId="478"/>
          <ac:spMkLst>
            <pc:docMk/>
            <pc:sldMk cId="2829706265" sldId="360"/>
            <ac:spMk id="7" creationId="{176B0D9D-ED50-70C1-8373-7EA90F2E5C23}"/>
          </ac:spMkLst>
        </pc:spChg>
      </pc:sldChg>
      <pc:sldChg chg="modSp add del mod ord">
        <pc:chgData name="Krueger, Stephen" userId="a615b90f-6510-4670-b097-1a64d073b791" providerId="ADAL" clId="{3CACBD86-4643-4E19-9E8C-5B228AFD58A3}" dt="2024-05-22T20:56:33.013" v="2382" actId="47"/>
        <pc:sldMkLst>
          <pc:docMk/>
          <pc:sldMk cId="3804594885" sldId="361"/>
        </pc:sldMkLst>
        <pc:spChg chg="mod">
          <ac:chgData name="Krueger, Stephen" userId="a615b90f-6510-4670-b097-1a64d073b791" providerId="ADAL" clId="{3CACBD86-4643-4E19-9E8C-5B228AFD58A3}" dt="2024-05-22T20:51:43.640" v="2081"/>
          <ac:spMkLst>
            <pc:docMk/>
            <pc:sldMk cId="3804594885" sldId="361"/>
            <ac:spMk id="3" creationId="{9D237941-4FDA-0A6E-07FD-9D2759E03AE2}"/>
          </ac:spMkLst>
        </pc:spChg>
      </pc:sldChg>
      <pc:sldChg chg="addSp delSp modSp new mod modClrScheme chgLayout">
        <pc:chgData name="Krueger, Stephen" userId="a615b90f-6510-4670-b097-1a64d073b791" providerId="ADAL" clId="{3CACBD86-4643-4E19-9E8C-5B228AFD58A3}" dt="2024-05-22T20:55:33.260" v="2379" actId="255"/>
        <pc:sldMkLst>
          <pc:docMk/>
          <pc:sldMk cId="302272363" sldId="362"/>
        </pc:sldMkLst>
        <pc:spChg chg="mod ord">
          <ac:chgData name="Krueger, Stephen" userId="a615b90f-6510-4670-b097-1a64d073b791" providerId="ADAL" clId="{3CACBD86-4643-4E19-9E8C-5B228AFD58A3}" dt="2024-05-22T20:54:45.043" v="2202" actId="700"/>
          <ac:spMkLst>
            <pc:docMk/>
            <pc:sldMk cId="302272363" sldId="362"/>
            <ac:spMk id="2" creationId="{8A85B5E3-38AB-8924-A708-7913676F6242}"/>
          </ac:spMkLst>
        </pc:spChg>
        <pc:spChg chg="del mod ord">
          <ac:chgData name="Krueger, Stephen" userId="a615b90f-6510-4670-b097-1a64d073b791" providerId="ADAL" clId="{3CACBD86-4643-4E19-9E8C-5B228AFD58A3}" dt="2024-05-22T20:54:45.043" v="2202" actId="700"/>
          <ac:spMkLst>
            <pc:docMk/>
            <pc:sldMk cId="302272363" sldId="362"/>
            <ac:spMk id="3" creationId="{420829DC-653A-74EE-FC47-B99D710A2635}"/>
          </ac:spMkLst>
        </pc:spChg>
        <pc:spChg chg="mod ord">
          <ac:chgData name="Krueger, Stephen" userId="a615b90f-6510-4670-b097-1a64d073b791" providerId="ADAL" clId="{3CACBD86-4643-4E19-9E8C-5B228AFD58A3}" dt="2024-05-22T20:54:45.043" v="2202" actId="700"/>
          <ac:spMkLst>
            <pc:docMk/>
            <pc:sldMk cId="302272363" sldId="362"/>
            <ac:spMk id="4" creationId="{754870EA-0141-3E74-F68A-FA608E1E2888}"/>
          </ac:spMkLst>
        </pc:spChg>
        <pc:spChg chg="add mod ord">
          <ac:chgData name="Krueger, Stephen" userId="a615b90f-6510-4670-b097-1a64d073b791" providerId="ADAL" clId="{3CACBD86-4643-4E19-9E8C-5B228AFD58A3}" dt="2024-05-22T20:55:33.260" v="2379" actId="255"/>
          <ac:spMkLst>
            <pc:docMk/>
            <pc:sldMk cId="302272363" sldId="362"/>
            <ac:spMk id="5" creationId="{1921FBB7-7376-92D5-9959-6BF0F1101CCA}"/>
          </ac:spMkLst>
        </pc:spChg>
      </pc:sldChg>
    </pc:docChg>
  </pc:docChgLst>
  <pc:docChgLst>
    <pc:chgData name="Krueger, Stephen" userId="a615b90f-6510-4670-b097-1a64d073b791" providerId="ADAL" clId="{5BE2B8D4-55D1-4EBF-964A-3446BD8396DB}"/>
    <pc:docChg chg="undo custSel addSld delSld modSld sldOrd">
      <pc:chgData name="Krueger, Stephen" userId="a615b90f-6510-4670-b097-1a64d073b791" providerId="ADAL" clId="{5BE2B8D4-55D1-4EBF-964A-3446BD8396DB}" dt="2024-06-04T20:51:43.500" v="1688" actId="20577"/>
      <pc:docMkLst>
        <pc:docMk/>
      </pc:docMkLst>
      <pc:sldChg chg="addSp modSp mod">
        <pc:chgData name="Krueger, Stephen" userId="a615b90f-6510-4670-b097-1a64d073b791" providerId="ADAL" clId="{5BE2B8D4-55D1-4EBF-964A-3446BD8396DB}" dt="2024-06-04T17:35:11.840" v="1654" actId="14100"/>
        <pc:sldMkLst>
          <pc:docMk/>
          <pc:sldMk cId="2498031464" sldId="342"/>
        </pc:sldMkLst>
        <pc:spChg chg="mod">
          <ac:chgData name="Krueger, Stephen" userId="a615b90f-6510-4670-b097-1a64d073b791" providerId="ADAL" clId="{5BE2B8D4-55D1-4EBF-964A-3446BD8396DB}" dt="2024-06-04T17:32:33.450" v="1568" actId="1076"/>
          <ac:spMkLst>
            <pc:docMk/>
            <pc:sldMk cId="2498031464" sldId="342"/>
            <ac:spMk id="2" creationId="{6A8BAB11-2602-36A2-45F1-A73D1B85B9FD}"/>
          </ac:spMkLst>
        </pc:spChg>
        <pc:spChg chg="add mod">
          <ac:chgData name="Krueger, Stephen" userId="a615b90f-6510-4670-b097-1a64d073b791" providerId="ADAL" clId="{5BE2B8D4-55D1-4EBF-964A-3446BD8396DB}" dt="2024-06-04T17:35:11.840" v="1654" actId="14100"/>
          <ac:spMkLst>
            <pc:docMk/>
            <pc:sldMk cId="2498031464" sldId="342"/>
            <ac:spMk id="3" creationId="{CA05AE37-C604-E2A7-7679-0704A08C0E6F}"/>
          </ac:spMkLst>
        </pc:spChg>
        <pc:spChg chg="add">
          <ac:chgData name="Krueger, Stephen" userId="a615b90f-6510-4670-b097-1a64d073b791" providerId="ADAL" clId="{5BE2B8D4-55D1-4EBF-964A-3446BD8396DB}" dt="2024-06-04T17:32:36.123" v="1569"/>
          <ac:spMkLst>
            <pc:docMk/>
            <pc:sldMk cId="2498031464" sldId="342"/>
            <ac:spMk id="4" creationId="{7954A1AC-0FA8-5B32-4B3A-0354D9E518C0}"/>
          </ac:spMkLst>
        </pc:spChg>
        <pc:spChg chg="add">
          <ac:chgData name="Krueger, Stephen" userId="a615b90f-6510-4670-b097-1a64d073b791" providerId="ADAL" clId="{5BE2B8D4-55D1-4EBF-964A-3446BD8396DB}" dt="2024-06-04T17:32:36.123" v="1569"/>
          <ac:spMkLst>
            <pc:docMk/>
            <pc:sldMk cId="2498031464" sldId="342"/>
            <ac:spMk id="5" creationId="{1D16031E-32CD-C018-CDC3-D1B4EEF6CF52}"/>
          </ac:spMkLst>
        </pc:spChg>
        <pc:spChg chg="add">
          <ac:chgData name="Krueger, Stephen" userId="a615b90f-6510-4670-b097-1a64d073b791" providerId="ADAL" clId="{5BE2B8D4-55D1-4EBF-964A-3446BD8396DB}" dt="2024-06-04T17:32:36.123" v="1569"/>
          <ac:spMkLst>
            <pc:docMk/>
            <pc:sldMk cId="2498031464" sldId="342"/>
            <ac:spMk id="6" creationId="{7318D6A3-9A24-B5DF-C654-D312FD4EA51E}"/>
          </ac:spMkLst>
        </pc:spChg>
      </pc:sldChg>
      <pc:sldChg chg="modSp mod modClrScheme chgLayout">
        <pc:chgData name="Krueger, Stephen" userId="a615b90f-6510-4670-b097-1a64d073b791" providerId="ADAL" clId="{5BE2B8D4-55D1-4EBF-964A-3446BD8396DB}" dt="2024-06-04T16:54:27.026" v="1469" actId="20577"/>
        <pc:sldMkLst>
          <pc:docMk/>
          <pc:sldMk cId="562288692" sldId="345"/>
        </pc:sldMkLst>
        <pc:spChg chg="mod ord">
          <ac:chgData name="Krueger, Stephen" userId="a615b90f-6510-4670-b097-1a64d073b791" providerId="ADAL" clId="{5BE2B8D4-55D1-4EBF-964A-3446BD8396DB}" dt="2024-06-03T20:36:45.848" v="855" actId="700"/>
          <ac:spMkLst>
            <pc:docMk/>
            <pc:sldMk cId="562288692" sldId="345"/>
            <ac:spMk id="2" creationId="{F35568EF-C702-9F40-D400-8EA1424E0E13}"/>
          </ac:spMkLst>
        </pc:spChg>
        <pc:spChg chg="mod ord">
          <ac:chgData name="Krueger, Stephen" userId="a615b90f-6510-4670-b097-1a64d073b791" providerId="ADAL" clId="{5BE2B8D4-55D1-4EBF-964A-3446BD8396DB}" dt="2024-06-04T16:54:27.026" v="1469" actId="20577"/>
          <ac:spMkLst>
            <pc:docMk/>
            <pc:sldMk cId="562288692" sldId="345"/>
            <ac:spMk id="3" creationId="{5030E33C-0F92-6D28-196B-7A802EA06FC5}"/>
          </ac:spMkLst>
        </pc:spChg>
        <pc:spChg chg="mod ord">
          <ac:chgData name="Krueger, Stephen" userId="a615b90f-6510-4670-b097-1a64d073b791" providerId="ADAL" clId="{5BE2B8D4-55D1-4EBF-964A-3446BD8396DB}" dt="2024-06-03T20:36:45.848" v="855" actId="700"/>
          <ac:spMkLst>
            <pc:docMk/>
            <pc:sldMk cId="562288692" sldId="345"/>
            <ac:spMk id="4" creationId="{7527EE94-6CB3-17EB-9729-C8F2E80FC903}"/>
          </ac:spMkLst>
        </pc:spChg>
      </pc:sldChg>
      <pc:sldChg chg="modSp mod">
        <pc:chgData name="Krueger, Stephen" userId="a615b90f-6510-4670-b097-1a64d073b791" providerId="ADAL" clId="{5BE2B8D4-55D1-4EBF-964A-3446BD8396DB}" dt="2024-06-03T20:43:00.723" v="1062" actId="20577"/>
        <pc:sldMkLst>
          <pc:docMk/>
          <pc:sldMk cId="3623186184" sldId="347"/>
        </pc:sldMkLst>
        <pc:spChg chg="mod">
          <ac:chgData name="Krueger, Stephen" userId="a615b90f-6510-4670-b097-1a64d073b791" providerId="ADAL" clId="{5BE2B8D4-55D1-4EBF-964A-3446BD8396DB}" dt="2024-06-03T20:43:00.723" v="1062" actId="20577"/>
          <ac:spMkLst>
            <pc:docMk/>
            <pc:sldMk cId="3623186184" sldId="347"/>
            <ac:spMk id="7" creationId="{15A7E549-72D8-26EC-8230-E9B2A43B63CB}"/>
          </ac:spMkLst>
        </pc:spChg>
      </pc:sldChg>
      <pc:sldChg chg="modSp mod ord">
        <pc:chgData name="Krueger, Stephen" userId="a615b90f-6510-4670-b097-1a64d073b791" providerId="ADAL" clId="{5BE2B8D4-55D1-4EBF-964A-3446BD8396DB}" dt="2024-06-04T20:51:12.490" v="1655" actId="207"/>
        <pc:sldMkLst>
          <pc:docMk/>
          <pc:sldMk cId="3834454712" sldId="348"/>
        </pc:sldMkLst>
        <pc:spChg chg="mod">
          <ac:chgData name="Krueger, Stephen" userId="a615b90f-6510-4670-b097-1a64d073b791" providerId="ADAL" clId="{5BE2B8D4-55D1-4EBF-964A-3446BD8396DB}" dt="2024-06-04T20:51:12.490" v="1655" actId="207"/>
          <ac:spMkLst>
            <pc:docMk/>
            <pc:sldMk cId="3834454712" sldId="348"/>
            <ac:spMk id="3" creationId="{8413FB80-26BF-9CBE-10F4-3A84DC2E7500}"/>
          </ac:spMkLst>
        </pc:spChg>
      </pc:sldChg>
      <pc:sldChg chg="modSp mod">
        <pc:chgData name="Krueger, Stephen" userId="a615b90f-6510-4670-b097-1a64d073b791" providerId="ADAL" clId="{5BE2B8D4-55D1-4EBF-964A-3446BD8396DB}" dt="2024-06-04T17:11:16.290" v="1560" actId="20577"/>
        <pc:sldMkLst>
          <pc:docMk/>
          <pc:sldMk cId="2809339211" sldId="349"/>
        </pc:sldMkLst>
        <pc:spChg chg="mod">
          <ac:chgData name="Krueger, Stephen" userId="a615b90f-6510-4670-b097-1a64d073b791" providerId="ADAL" clId="{5BE2B8D4-55D1-4EBF-964A-3446BD8396DB}" dt="2024-06-04T17:00:32.757" v="1530" actId="20577"/>
          <ac:spMkLst>
            <pc:docMk/>
            <pc:sldMk cId="2809339211" sldId="349"/>
            <ac:spMk id="3" creationId="{99157BA0-CCD2-D37E-016F-58ED4A0BAC9F}"/>
          </ac:spMkLst>
        </pc:spChg>
        <pc:spChg chg="mod">
          <ac:chgData name="Krueger, Stephen" userId="a615b90f-6510-4670-b097-1a64d073b791" providerId="ADAL" clId="{5BE2B8D4-55D1-4EBF-964A-3446BD8396DB}" dt="2024-06-04T17:11:16.290" v="1560" actId="20577"/>
          <ac:spMkLst>
            <pc:docMk/>
            <pc:sldMk cId="2809339211" sldId="349"/>
            <ac:spMk id="5" creationId="{D20679AB-B58F-16DA-4E06-1D54CC989563}"/>
          </ac:spMkLst>
        </pc:spChg>
      </pc:sldChg>
      <pc:sldChg chg="modSp mod">
        <pc:chgData name="Krueger, Stephen" userId="a615b90f-6510-4670-b097-1a64d073b791" providerId="ADAL" clId="{5BE2B8D4-55D1-4EBF-964A-3446BD8396DB}" dt="2024-06-04T17:11:46.262" v="1567" actId="20577"/>
        <pc:sldMkLst>
          <pc:docMk/>
          <pc:sldMk cId="980200514" sldId="350"/>
        </pc:sldMkLst>
        <pc:spChg chg="mod">
          <ac:chgData name="Krueger, Stephen" userId="a615b90f-6510-4670-b097-1a64d073b791" providerId="ADAL" clId="{5BE2B8D4-55D1-4EBF-964A-3446BD8396DB}" dt="2024-06-04T17:11:46.262" v="1567" actId="20577"/>
          <ac:spMkLst>
            <pc:docMk/>
            <pc:sldMk cId="980200514" sldId="350"/>
            <ac:spMk id="3" creationId="{23757C57-C82D-F8AF-E5C0-5F85683CA957}"/>
          </ac:spMkLst>
        </pc:spChg>
      </pc:sldChg>
      <pc:sldChg chg="modSp mod">
        <pc:chgData name="Krueger, Stephen" userId="a615b90f-6510-4670-b097-1a64d073b791" providerId="ADAL" clId="{5BE2B8D4-55D1-4EBF-964A-3446BD8396DB}" dt="2024-06-03T20:59:20.372" v="1288" actId="14100"/>
        <pc:sldMkLst>
          <pc:docMk/>
          <pc:sldMk cId="1277896147" sldId="351"/>
        </pc:sldMkLst>
        <pc:spChg chg="mod">
          <ac:chgData name="Krueger, Stephen" userId="a615b90f-6510-4670-b097-1a64d073b791" providerId="ADAL" clId="{5BE2B8D4-55D1-4EBF-964A-3446BD8396DB}" dt="2024-06-03T20:59:20.372" v="1288" actId="14100"/>
          <ac:spMkLst>
            <pc:docMk/>
            <pc:sldMk cId="1277896147" sldId="351"/>
            <ac:spMk id="6" creationId="{4FB8C3DC-686E-FBE7-17A1-1045ADC317A8}"/>
          </ac:spMkLst>
        </pc:spChg>
      </pc:sldChg>
      <pc:sldChg chg="modSp mod">
        <pc:chgData name="Krueger, Stephen" userId="a615b90f-6510-4670-b097-1a64d073b791" providerId="ADAL" clId="{5BE2B8D4-55D1-4EBF-964A-3446BD8396DB}" dt="2024-06-03T21:01:02.290" v="1348" actId="20577"/>
        <pc:sldMkLst>
          <pc:docMk/>
          <pc:sldMk cId="2043945167" sldId="352"/>
        </pc:sldMkLst>
        <pc:spChg chg="mod">
          <ac:chgData name="Krueger, Stephen" userId="a615b90f-6510-4670-b097-1a64d073b791" providerId="ADAL" clId="{5BE2B8D4-55D1-4EBF-964A-3446BD8396DB}" dt="2024-06-03T21:01:02.290" v="1348" actId="20577"/>
          <ac:spMkLst>
            <pc:docMk/>
            <pc:sldMk cId="2043945167" sldId="352"/>
            <ac:spMk id="5" creationId="{A24573D7-C717-970E-F2B2-488B870F0C4E}"/>
          </ac:spMkLst>
        </pc:spChg>
      </pc:sldChg>
      <pc:sldChg chg="modSp mod">
        <pc:chgData name="Krueger, Stephen" userId="a615b90f-6510-4670-b097-1a64d073b791" providerId="ADAL" clId="{5BE2B8D4-55D1-4EBF-964A-3446BD8396DB}" dt="2024-06-04T16:59:07.958" v="1480" actId="113"/>
        <pc:sldMkLst>
          <pc:docMk/>
          <pc:sldMk cId="262417438" sldId="354"/>
        </pc:sldMkLst>
        <pc:spChg chg="mod">
          <ac:chgData name="Krueger, Stephen" userId="a615b90f-6510-4670-b097-1a64d073b791" providerId="ADAL" clId="{5BE2B8D4-55D1-4EBF-964A-3446BD8396DB}" dt="2024-06-04T16:59:07.958" v="1480" actId="113"/>
          <ac:spMkLst>
            <pc:docMk/>
            <pc:sldMk cId="262417438" sldId="354"/>
            <ac:spMk id="5" creationId="{EADB9456-316B-0AFD-B4DE-5CE22E004A61}"/>
          </ac:spMkLst>
        </pc:spChg>
      </pc:sldChg>
      <pc:sldChg chg="modSp mod">
        <pc:chgData name="Krueger, Stephen" userId="a615b90f-6510-4670-b097-1a64d073b791" providerId="ADAL" clId="{5BE2B8D4-55D1-4EBF-964A-3446BD8396DB}" dt="2024-06-03T20:53:12.521" v="1176" actId="14100"/>
        <pc:sldMkLst>
          <pc:docMk/>
          <pc:sldMk cId="277803044" sldId="359"/>
        </pc:sldMkLst>
        <pc:spChg chg="mod">
          <ac:chgData name="Krueger, Stephen" userId="a615b90f-6510-4670-b097-1a64d073b791" providerId="ADAL" clId="{5BE2B8D4-55D1-4EBF-964A-3446BD8396DB}" dt="2024-06-03T20:53:12.521" v="1176" actId="14100"/>
          <ac:spMkLst>
            <pc:docMk/>
            <pc:sldMk cId="277803044" sldId="359"/>
            <ac:spMk id="3" creationId="{9D237941-4FDA-0A6E-07FD-9D2759E03AE2}"/>
          </ac:spMkLst>
        </pc:spChg>
      </pc:sldChg>
      <pc:sldChg chg="addSp modSp del mod modClrScheme chgLayout">
        <pc:chgData name="Krueger, Stephen" userId="a615b90f-6510-4670-b097-1a64d073b791" providerId="ADAL" clId="{5BE2B8D4-55D1-4EBF-964A-3446BD8396DB}" dt="2024-06-03T20:33:35.535" v="808" actId="47"/>
        <pc:sldMkLst>
          <pc:docMk/>
          <pc:sldMk cId="2829706265" sldId="360"/>
        </pc:sldMkLst>
        <pc:spChg chg="add mod ord">
          <ac:chgData name="Krueger, Stephen" userId="a615b90f-6510-4670-b097-1a64d073b791" providerId="ADAL" clId="{5BE2B8D4-55D1-4EBF-964A-3446BD8396DB}" dt="2024-06-03T20:23:05.511" v="36"/>
          <ac:spMkLst>
            <pc:docMk/>
            <pc:sldMk cId="2829706265" sldId="360"/>
            <ac:spMk id="2" creationId="{39E3AD12-FD4E-5937-FFCB-4681364ACF90}"/>
          </ac:spMkLst>
        </pc:spChg>
        <pc:spChg chg="add mod ord">
          <ac:chgData name="Krueger, Stephen" userId="a615b90f-6510-4670-b097-1a64d073b791" providerId="ADAL" clId="{5BE2B8D4-55D1-4EBF-964A-3446BD8396DB}" dt="2024-06-03T20:22:54.129" v="31"/>
          <ac:spMkLst>
            <pc:docMk/>
            <pc:sldMk cId="2829706265" sldId="360"/>
            <ac:spMk id="3" creationId="{45DD5480-0449-8EAB-2805-89BEE4897AE7}"/>
          </ac:spMkLst>
        </pc:spChg>
        <pc:spChg chg="mod ord">
          <ac:chgData name="Krueger, Stephen" userId="a615b90f-6510-4670-b097-1a64d073b791" providerId="ADAL" clId="{5BE2B8D4-55D1-4EBF-964A-3446BD8396DB}" dt="2024-06-03T20:22:12.749" v="0" actId="700"/>
          <ac:spMkLst>
            <pc:docMk/>
            <pc:sldMk cId="2829706265" sldId="360"/>
            <ac:spMk id="4" creationId="{B8734CC6-1F3F-2835-41FA-50C93CD390AA}"/>
          </ac:spMkLst>
        </pc:spChg>
        <pc:spChg chg="mod ord">
          <ac:chgData name="Krueger, Stephen" userId="a615b90f-6510-4670-b097-1a64d073b791" providerId="ADAL" clId="{5BE2B8D4-55D1-4EBF-964A-3446BD8396DB}" dt="2024-06-03T20:22:32.049" v="22" actId="20577"/>
          <ac:spMkLst>
            <pc:docMk/>
            <pc:sldMk cId="2829706265" sldId="360"/>
            <ac:spMk id="5" creationId="{0F04ECE5-D738-ED27-A033-F0479D75ED8D}"/>
          </ac:spMkLst>
        </pc:spChg>
      </pc:sldChg>
      <pc:sldChg chg="addSp modSp mod">
        <pc:chgData name="Krueger, Stephen" userId="a615b90f-6510-4670-b097-1a64d073b791" providerId="ADAL" clId="{5BE2B8D4-55D1-4EBF-964A-3446BD8396DB}" dt="2024-06-03T20:47:40.114" v="1077" actId="1076"/>
        <pc:sldMkLst>
          <pc:docMk/>
          <pc:sldMk cId="302272363" sldId="362"/>
        </pc:sldMkLst>
        <pc:spChg chg="add mod">
          <ac:chgData name="Krueger, Stephen" userId="a615b90f-6510-4670-b097-1a64d073b791" providerId="ADAL" clId="{5BE2B8D4-55D1-4EBF-964A-3446BD8396DB}" dt="2024-06-03T20:47:40.114" v="1077" actId="1076"/>
          <ac:spMkLst>
            <pc:docMk/>
            <pc:sldMk cId="302272363" sldId="362"/>
            <ac:spMk id="8" creationId="{D7CC6277-1E56-955E-E309-C61CF7727E9A}"/>
          </ac:spMkLst>
        </pc:spChg>
        <pc:picChg chg="add mod">
          <ac:chgData name="Krueger, Stephen" userId="a615b90f-6510-4670-b097-1a64d073b791" providerId="ADAL" clId="{5BE2B8D4-55D1-4EBF-964A-3446BD8396DB}" dt="2024-06-03T20:45:20.183" v="1066" actId="962"/>
          <ac:picMkLst>
            <pc:docMk/>
            <pc:sldMk cId="302272363" sldId="362"/>
            <ac:picMk id="6" creationId="{BFAD362C-7661-9673-C12B-9CCF78851558}"/>
          </ac:picMkLst>
        </pc:picChg>
      </pc:sldChg>
      <pc:sldChg chg="modSp new mod">
        <pc:chgData name="Krueger, Stephen" userId="a615b90f-6510-4670-b097-1a64d073b791" providerId="ADAL" clId="{5BE2B8D4-55D1-4EBF-964A-3446BD8396DB}" dt="2024-06-04T16:53:59.048" v="1447" actId="20577"/>
        <pc:sldMkLst>
          <pc:docMk/>
          <pc:sldMk cId="2583172298" sldId="363"/>
        </pc:sldMkLst>
        <pc:spChg chg="mod">
          <ac:chgData name="Krueger, Stephen" userId="a615b90f-6510-4670-b097-1a64d073b791" providerId="ADAL" clId="{5BE2B8D4-55D1-4EBF-964A-3446BD8396DB}" dt="2024-06-03T20:24:05.260" v="105" actId="20577"/>
          <ac:spMkLst>
            <pc:docMk/>
            <pc:sldMk cId="2583172298" sldId="363"/>
            <ac:spMk id="2" creationId="{133AD220-B278-5FAA-388E-AC7C80E2FFF7}"/>
          </ac:spMkLst>
        </pc:spChg>
        <pc:spChg chg="mod">
          <ac:chgData name="Krueger, Stephen" userId="a615b90f-6510-4670-b097-1a64d073b791" providerId="ADAL" clId="{5BE2B8D4-55D1-4EBF-964A-3446BD8396DB}" dt="2024-06-04T16:53:59.048" v="1447" actId="20577"/>
          <ac:spMkLst>
            <pc:docMk/>
            <pc:sldMk cId="2583172298" sldId="363"/>
            <ac:spMk id="3" creationId="{B716DBA5-FB96-5FE1-F388-891EABA71B10}"/>
          </ac:spMkLst>
        </pc:spChg>
      </pc:sldChg>
      <pc:sldChg chg="modSp new mod">
        <pc:chgData name="Krueger, Stephen" userId="a615b90f-6510-4670-b097-1a64d073b791" providerId="ADAL" clId="{5BE2B8D4-55D1-4EBF-964A-3446BD8396DB}" dt="2024-06-03T20:32:49.189" v="807" actId="255"/>
        <pc:sldMkLst>
          <pc:docMk/>
          <pc:sldMk cId="784256724" sldId="364"/>
        </pc:sldMkLst>
        <pc:spChg chg="mod">
          <ac:chgData name="Krueger, Stephen" userId="a615b90f-6510-4670-b097-1a64d073b791" providerId="ADAL" clId="{5BE2B8D4-55D1-4EBF-964A-3446BD8396DB}" dt="2024-06-03T20:32:21.989" v="794" actId="20577"/>
          <ac:spMkLst>
            <pc:docMk/>
            <pc:sldMk cId="784256724" sldId="364"/>
            <ac:spMk id="2" creationId="{A8F198DE-AB27-0289-A5A6-E62114760B86}"/>
          </ac:spMkLst>
        </pc:spChg>
        <pc:spChg chg="mod">
          <ac:chgData name="Krueger, Stephen" userId="a615b90f-6510-4670-b097-1a64d073b791" providerId="ADAL" clId="{5BE2B8D4-55D1-4EBF-964A-3446BD8396DB}" dt="2024-06-03T20:32:49.189" v="807" actId="255"/>
          <ac:spMkLst>
            <pc:docMk/>
            <pc:sldMk cId="784256724" sldId="364"/>
            <ac:spMk id="3" creationId="{2FBD5ACC-344B-8B31-C96A-9BEDE9CF6B54}"/>
          </ac:spMkLst>
        </pc:spChg>
      </pc:sldChg>
      <pc:sldChg chg="modSp new mod">
        <pc:chgData name="Krueger, Stephen" userId="a615b90f-6510-4670-b097-1a64d073b791" providerId="ADAL" clId="{5BE2B8D4-55D1-4EBF-964A-3446BD8396DB}" dt="2024-06-04T20:51:43.500" v="1688" actId="20577"/>
        <pc:sldMkLst>
          <pc:docMk/>
          <pc:sldMk cId="246214376" sldId="365"/>
        </pc:sldMkLst>
        <pc:spChg chg="mod">
          <ac:chgData name="Krueger, Stephen" userId="a615b90f-6510-4670-b097-1a64d073b791" providerId="ADAL" clId="{5BE2B8D4-55D1-4EBF-964A-3446BD8396DB}" dt="2024-06-04T20:51:43.500" v="1688" actId="20577"/>
          <ac:spMkLst>
            <pc:docMk/>
            <pc:sldMk cId="246214376" sldId="365"/>
            <ac:spMk id="2" creationId="{C7B6A201-6B68-C970-FDAA-933D4BB9FFD5}"/>
          </ac:spMkLst>
        </pc:spChg>
        <pc:spChg chg="mod">
          <ac:chgData name="Krueger, Stephen" userId="a615b90f-6510-4670-b097-1a64d073b791" providerId="ADAL" clId="{5BE2B8D4-55D1-4EBF-964A-3446BD8396DB}" dt="2024-06-03T20:50:54.956" v="1146" actId="404"/>
          <ac:spMkLst>
            <pc:docMk/>
            <pc:sldMk cId="246214376" sldId="365"/>
            <ac:spMk id="3" creationId="{905B2170-5793-6B8A-74E2-5D0B15A4DEC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459878-C319-6BF3-52DC-16FA4340A6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2FA7FC-DFAE-8499-5A3E-AD9648D7FC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8BFD57-AB0A-470B-A7AF-56DFE7B5174A}" type="datetimeFigureOut">
              <a:rPr lang="en-US" smtClean="0"/>
              <a:t>6/3/2024</a:t>
            </a:fld>
            <a:endParaRPr lang="en-US" dirty="0"/>
          </a:p>
        </p:txBody>
      </p:sp>
      <p:sp>
        <p:nvSpPr>
          <p:cNvPr id="4" name="Footer Placeholder 3">
            <a:extLst>
              <a:ext uri="{FF2B5EF4-FFF2-40B4-BE49-F238E27FC236}">
                <a16:creationId xmlns:a16="http://schemas.microsoft.com/office/drawing/2014/main" id="{4C9C12BB-9544-9F9A-BEDA-E716864385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D1E77E4-B9A2-A882-9240-3AE65EE217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9D61A1-75D9-49F7-83EB-F5872642613A}" type="slidenum">
              <a:rPr lang="en-US" smtClean="0"/>
              <a:t>‹#›</a:t>
            </a:fld>
            <a:endParaRPr lang="en-US" dirty="0"/>
          </a:p>
        </p:txBody>
      </p:sp>
    </p:spTree>
    <p:extLst>
      <p:ext uri="{BB962C8B-B14F-4D97-AF65-F5344CB8AC3E}">
        <p14:creationId xmlns:p14="http://schemas.microsoft.com/office/powerpoint/2010/main" val="14773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3339F-6CEA-4641-BE08-40DAFD6FCF25}" type="datetimeFigureOut">
              <a:rPr lang="en-US" smtClean="0"/>
              <a:t>6/3/2024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a:t>
            </a:fld>
            <a:endParaRPr lang="en-US" dirty="0"/>
          </a:p>
        </p:txBody>
      </p:sp>
    </p:spTree>
    <p:extLst>
      <p:ext uri="{BB962C8B-B14F-4D97-AF65-F5344CB8AC3E}">
        <p14:creationId xmlns:p14="http://schemas.microsoft.com/office/powerpoint/2010/main" val="1575999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12</a:t>
            </a:fld>
            <a:endParaRPr lang="en-US" dirty="0"/>
          </a:p>
        </p:txBody>
      </p:sp>
    </p:spTree>
    <p:extLst>
      <p:ext uri="{BB962C8B-B14F-4D97-AF65-F5344CB8AC3E}">
        <p14:creationId xmlns:p14="http://schemas.microsoft.com/office/powerpoint/2010/main" val="31097929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0" y="304799"/>
            <a:ext cx="12191998" cy="3215641"/>
          </a:xfrm>
        </p:spPr>
        <p:txBody>
          <a:bodyPr lIns="0" rIns="0" bIns="0" anchor="b" anchorCtr="0">
            <a:noAutofit/>
          </a:bodyPr>
          <a:lstStyle>
            <a:lvl1pPr algn="ctr">
              <a:defRPr sz="6000" kern="1200" cap="all" spc="300" baseline="0">
                <a:solidFill>
                  <a:schemeClr val="accent3">
                    <a:lumMod val="75000"/>
                  </a:schemeClr>
                </a:solidFill>
              </a:defRPr>
            </a:lvl1pPr>
          </a:lstStyle>
          <a:p>
            <a:r>
              <a:rPr lang="en-US" dirty="0"/>
              <a:t>Click to add title</a:t>
            </a:r>
          </a:p>
        </p:txBody>
      </p:sp>
      <p:sp>
        <p:nvSpPr>
          <p:cNvPr id="12" name="Subtitle 2">
            <a:extLst>
              <a:ext uri="{FF2B5EF4-FFF2-40B4-BE49-F238E27FC236}">
                <a16:creationId xmlns:a16="http://schemas.microsoft.com/office/drawing/2014/main" id="{58B9CAE2-F3DD-D6D3-96C8-D947A4117752}"/>
              </a:ext>
            </a:extLst>
          </p:cNvPr>
          <p:cNvSpPr>
            <a:spLocks noGrp="1"/>
          </p:cNvSpPr>
          <p:nvPr>
            <p:ph type="subTitle" idx="1" hasCustomPrompt="1"/>
          </p:nvPr>
        </p:nvSpPr>
        <p:spPr>
          <a:xfrm>
            <a:off x="3" y="3670628"/>
            <a:ext cx="12191997" cy="2577772"/>
          </a:xfrm>
        </p:spPr>
        <p:txBody>
          <a:bodyPr>
            <a:noAutofit/>
          </a:bodyPr>
          <a:lstStyle>
            <a:lvl1pPr marL="0" indent="0" algn="ctr">
              <a:buNone/>
              <a:defRPr sz="3200" b="0" i="0" cap="all" spc="600" baseline="0">
                <a:solidFill>
                  <a:schemeClr val="accent3"/>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41193215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2 column">
    <p:bg>
      <p:bgPr>
        <a:gradFill>
          <a:gsLst>
            <a:gs pos="100000">
              <a:schemeClr val="tx2"/>
            </a:gs>
            <a:gs pos="81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3B0D0-B01D-0BB0-6127-A878BE49D18E}"/>
              </a:ext>
              <a:ext uri="{C183D7F6-B498-43B3-948B-1728B52AA6E4}">
                <adec:decorative xmlns:adec="http://schemas.microsoft.com/office/drawing/2017/decorative" val="1"/>
              </a:ext>
            </a:extLst>
          </p:cNvPr>
          <p:cNvSpPr/>
          <p:nvPr userDrawn="1"/>
        </p:nvSpPr>
        <p:spPr>
          <a:xfrm>
            <a:off x="6039728" y="-6350"/>
            <a:ext cx="6154615"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6889627" y="173736"/>
            <a:ext cx="4352662" cy="220370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Picture Placeholder 9">
            <a:extLst>
              <a:ext uri="{FF2B5EF4-FFF2-40B4-BE49-F238E27FC236}">
                <a16:creationId xmlns:a16="http://schemas.microsoft.com/office/drawing/2014/main" id="{6C363351-4779-B42E-ED7A-C4AF2920BABC}"/>
              </a:ext>
            </a:extLst>
          </p:cNvPr>
          <p:cNvSpPr>
            <a:spLocks noGrp="1"/>
          </p:cNvSpPr>
          <p:nvPr>
            <p:ph type="pic" sz="quarter" idx="37"/>
          </p:nvPr>
        </p:nvSpPr>
        <p:spPr>
          <a:xfrm>
            <a:off x="336550" y="336550"/>
            <a:ext cx="5303640" cy="6184900"/>
          </a:xfrm>
        </p:spPr>
        <p:txBody>
          <a:bodyPr/>
          <a:lstStyle>
            <a:lvl1pPr algn="ctr">
              <a:defRPr sz="2000"/>
            </a:lvl1pPr>
          </a:lstStyle>
          <a:p>
            <a:r>
              <a:rPr lang="en-US"/>
              <a:t>Click icon to add picture</a:t>
            </a:r>
            <a:endParaRPr lang="en-US" dirty="0"/>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6889627" y="3104277"/>
            <a:ext cx="4371560" cy="3022201"/>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cxnSp>
        <p:nvCxnSpPr>
          <p:cNvPr id="4" name="Straight Connector 3">
            <a:extLst>
              <a:ext uri="{FF2B5EF4-FFF2-40B4-BE49-F238E27FC236}">
                <a16:creationId xmlns:a16="http://schemas.microsoft.com/office/drawing/2014/main" id="{F0712911-615E-724B-FC0F-996291526D31}"/>
              </a:ext>
              <a:ext uri="{C183D7F6-B498-43B3-948B-1728B52AA6E4}">
                <adec:decorative xmlns:adec="http://schemas.microsoft.com/office/drawing/2017/decorative" val="1"/>
              </a:ext>
            </a:extLst>
          </p:cNvPr>
          <p:cNvCxnSpPr>
            <a:cxnSpLocks/>
          </p:cNvCxnSpPr>
          <p:nvPr userDrawn="1"/>
        </p:nvCxnSpPr>
        <p:spPr>
          <a:xfrm>
            <a:off x="6889627" y="2679480"/>
            <a:ext cx="4352662"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0826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2 column">
    <p:bg>
      <p:bgPr>
        <a:gradFill>
          <a:gsLst>
            <a:gs pos="100000">
              <a:schemeClr val="tx2"/>
            </a:gs>
            <a:gs pos="81000">
              <a:schemeClr val="accent6"/>
            </a:gs>
            <a:gs pos="55000">
              <a:srgbClr val="02090E"/>
            </a:gs>
            <a:gs pos="14000">
              <a:schemeClr val="accent4">
                <a:lumMod val="75000"/>
              </a:schemeClr>
            </a:gs>
            <a:gs pos="0">
              <a:schemeClr val="accent4"/>
            </a:gs>
          </a:gsLst>
          <a:lin ang="27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FF0E2-6B47-67EB-D6AA-D972E7B7C367}"/>
              </a:ext>
              <a:ext uri="{C183D7F6-B498-43B3-948B-1728B52AA6E4}">
                <adec:decorative xmlns:adec="http://schemas.microsoft.com/office/drawing/2017/decorative" val="1"/>
              </a:ext>
            </a:extLst>
          </p:cNvPr>
          <p:cNvSpPr/>
          <p:nvPr userDrawn="1"/>
        </p:nvSpPr>
        <p:spPr>
          <a:xfrm>
            <a:off x="0" y="-6350"/>
            <a:ext cx="464695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cxnSp>
        <p:nvCxnSpPr>
          <p:cNvPr id="4" name="Straight Connector 3">
            <a:extLst>
              <a:ext uri="{FF2B5EF4-FFF2-40B4-BE49-F238E27FC236}">
                <a16:creationId xmlns:a16="http://schemas.microsoft.com/office/drawing/2014/main" id="{94827F6F-999F-23E9-8C09-325D1A76B07A}"/>
              </a:ext>
              <a:ext uri="{C183D7F6-B498-43B3-948B-1728B52AA6E4}">
                <adec:decorative xmlns:adec="http://schemas.microsoft.com/office/drawing/2017/decorative" val="1"/>
              </a:ext>
            </a:extLst>
          </p:cNvPr>
          <p:cNvCxnSpPr>
            <a:cxnSpLocks/>
          </p:cNvCxnSpPr>
          <p:nvPr userDrawn="1"/>
        </p:nvCxnSpPr>
        <p:spPr>
          <a:xfrm>
            <a:off x="835831" y="2680134"/>
            <a:ext cx="3114078"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171396"/>
            <a:ext cx="3736630" cy="2202350"/>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41716" y="3078480"/>
            <a:ext cx="3108193" cy="3047997"/>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2" name="Table Placeholder 11">
            <a:extLst>
              <a:ext uri="{FF2B5EF4-FFF2-40B4-BE49-F238E27FC236}">
                <a16:creationId xmlns:a16="http://schemas.microsoft.com/office/drawing/2014/main" id="{D360C16C-E69B-FDEF-F033-CA9A2E238288}"/>
              </a:ext>
            </a:extLst>
          </p:cNvPr>
          <p:cNvSpPr>
            <a:spLocks noGrp="1"/>
          </p:cNvSpPr>
          <p:nvPr>
            <p:ph type="tbl" sz="quarter" idx="37"/>
          </p:nvPr>
        </p:nvSpPr>
        <p:spPr>
          <a:xfrm>
            <a:off x="5067300" y="404813"/>
            <a:ext cx="6705600" cy="6048375"/>
          </a:xfrm>
        </p:spPr>
        <p:txBody>
          <a:bodyPr/>
          <a:lstStyle>
            <a:lvl1pPr>
              <a:defRPr sz="2400">
                <a:latin typeface="+mn-lt"/>
              </a:defRPr>
            </a:lvl1pPr>
          </a:lstStyle>
          <a:p>
            <a:r>
              <a:rPr lang="en-US"/>
              <a:t>Click icon to add table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Tree>
    <p:extLst>
      <p:ext uri="{BB962C8B-B14F-4D97-AF65-F5344CB8AC3E}">
        <p14:creationId xmlns:p14="http://schemas.microsoft.com/office/powerpoint/2010/main" val="39072198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96A82D-0723-4BA3-0283-9F0D67B0CEF4}"/>
              </a:ext>
              <a:ext uri="{C183D7F6-B498-43B3-948B-1728B52AA6E4}">
                <adec:decorative xmlns:adec="http://schemas.microsoft.com/office/drawing/2017/decorative" val="1"/>
              </a:ext>
            </a:extLst>
          </p:cNvPr>
          <p:cNvSpPr/>
          <p:nvPr userDrawn="1"/>
        </p:nvSpPr>
        <p:spPr>
          <a:xfrm>
            <a:off x="0" y="0"/>
            <a:ext cx="12191999"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6A20A5FD-BDFB-45F2-E644-E93FB81CA575}"/>
              </a:ext>
              <a:ext uri="{C183D7F6-B498-43B3-948B-1728B52AA6E4}">
                <adec:decorative xmlns:adec="http://schemas.microsoft.com/office/drawing/2017/decorative" val="1"/>
              </a:ext>
            </a:extLst>
          </p:cNvPr>
          <p:cNvCxnSpPr>
            <a:cxnSpLocks/>
          </p:cNvCxnSpPr>
          <p:nvPr userDrawn="1"/>
        </p:nvCxnSpPr>
        <p:spPr>
          <a:xfrm>
            <a:off x="807039" y="1983416"/>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33562" y="433906"/>
            <a:ext cx="10515601"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14302" y="2465535"/>
            <a:ext cx="7303538" cy="3427265"/>
          </a:xfrm>
        </p:spPr>
        <p:txBody>
          <a:bodyPr/>
          <a:lstStyle>
            <a:lvl1pPr marL="283464" indent="-283464">
              <a:lnSpc>
                <a:spcPct val="120000"/>
              </a:lnSpc>
              <a:spcBef>
                <a:spcPts val="1000"/>
              </a:spcBef>
              <a:buClr>
                <a:schemeClr val="accent3"/>
              </a:buClr>
              <a:buFont typeface="Arial" panose="020B0604020202020204" pitchFamily="34" charset="0"/>
              <a:buChar char="•"/>
              <a:defRPr sz="1800" spc="0" baseline="0">
                <a:solidFill>
                  <a:schemeClr val="bg1"/>
                </a:solidFill>
                <a:latin typeface="+mn-lt"/>
              </a:defRPr>
            </a:lvl1pPr>
            <a:lvl2pPr marL="566928" indent="-283464">
              <a:lnSpc>
                <a:spcPct val="120000"/>
              </a:lnSpc>
              <a:spcBef>
                <a:spcPts val="500"/>
              </a:spcBef>
              <a:buClr>
                <a:schemeClr val="accent3"/>
              </a:buClr>
              <a:defRPr sz="1800" spc="0"/>
            </a:lvl2pPr>
            <a:lvl3pPr marL="859536" indent="-283464">
              <a:lnSpc>
                <a:spcPct val="120000"/>
              </a:lnSpc>
              <a:spcBef>
                <a:spcPts val="500"/>
              </a:spcBef>
              <a:buClr>
                <a:schemeClr val="accent3"/>
              </a:buClr>
              <a:defRPr sz="1800" spc="0"/>
            </a:lvl3pPr>
            <a:lvl4pPr marL="1152144">
              <a:lnSpc>
                <a:spcPct val="120000"/>
              </a:lnSpc>
              <a:spcBef>
                <a:spcPts val="500"/>
              </a:spcBef>
              <a:buClr>
                <a:schemeClr val="accent3"/>
              </a:buCl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0" name="Content Placeholder 9">
            <a:extLst>
              <a:ext uri="{FF2B5EF4-FFF2-40B4-BE49-F238E27FC236}">
                <a16:creationId xmlns:a16="http://schemas.microsoft.com/office/drawing/2014/main" id="{4E7FC75E-AA73-003E-D4E3-B1819886AF9C}"/>
              </a:ext>
            </a:extLst>
          </p:cNvPr>
          <p:cNvSpPr>
            <a:spLocks noGrp="1"/>
          </p:cNvSpPr>
          <p:nvPr>
            <p:ph sz="quarter" idx="37" hasCustomPrompt="1"/>
          </p:nvPr>
        </p:nvSpPr>
        <p:spPr>
          <a:xfrm>
            <a:off x="8392160" y="2465388"/>
            <a:ext cx="2856865" cy="3427412"/>
          </a:xfrm>
        </p:spPr>
        <p:txBody>
          <a:bodyPr/>
          <a:lstStyle>
            <a:lvl1pPr marL="0" indent="0">
              <a:lnSpc>
                <a:spcPct val="120000"/>
              </a:lnSpc>
              <a:spcBef>
                <a:spcPts val="1000"/>
              </a:spcBef>
              <a:buFont typeface="Arial" panose="020B0604020202020204" pitchFamily="34" charset="0"/>
              <a:buNone/>
              <a:defRPr sz="1800">
                <a:solidFill>
                  <a:schemeClr val="bg1"/>
                </a:solidFill>
                <a:latin typeface="+mn-lt"/>
              </a:defRPr>
            </a:lvl1pPr>
            <a:lvl2pPr marL="457200" indent="0">
              <a:lnSpc>
                <a:spcPct val="120000"/>
              </a:lnSpc>
              <a:spcBef>
                <a:spcPts val="1000"/>
              </a:spcBef>
              <a:buNone/>
              <a:defRPr sz="1600">
                <a:solidFill>
                  <a:schemeClr val="bg1"/>
                </a:solidFill>
                <a:latin typeface="+mn-lt"/>
              </a:defRPr>
            </a:lvl2pPr>
            <a:lvl3pPr marL="914400" indent="0">
              <a:lnSpc>
                <a:spcPct val="120000"/>
              </a:lnSpc>
              <a:spcBef>
                <a:spcPts val="1000"/>
              </a:spcBef>
              <a:buNone/>
              <a:defRPr sz="1400">
                <a:solidFill>
                  <a:schemeClr val="bg1"/>
                </a:solidFill>
                <a:latin typeface="+mn-lt"/>
              </a:defRPr>
            </a:lvl3pPr>
            <a:lvl4pPr marL="1371600" indent="0">
              <a:lnSpc>
                <a:spcPct val="120000"/>
              </a:lnSpc>
              <a:spcBef>
                <a:spcPts val="1000"/>
              </a:spcBef>
              <a:buNone/>
              <a:defRPr sz="1200">
                <a:solidFill>
                  <a:schemeClr val="bg1"/>
                </a:solidFill>
                <a:latin typeface="+mn-lt"/>
              </a:defRPr>
            </a:lvl4pPr>
            <a:lvl5pPr marL="1828800" indent="0">
              <a:lnSpc>
                <a:spcPct val="120000"/>
              </a:lnSpc>
              <a:spcBef>
                <a:spcPts val="1000"/>
              </a:spcBef>
              <a:buNone/>
              <a:defRPr sz="12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2456119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D51531-1219-2E4B-DCE7-C6FD9D809F0C}"/>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BEC02E56-87A4-158A-F0B0-DB8E9BE3AE5E}"/>
              </a:ext>
              <a:ext uri="{C183D7F6-B498-43B3-948B-1728B52AA6E4}">
                <adec:decorative xmlns:adec="http://schemas.microsoft.com/office/drawing/2017/decorative" val="1"/>
              </a:ext>
            </a:extLst>
          </p:cNvPr>
          <p:cNvCxnSpPr>
            <a:cxnSpLocks/>
          </p:cNvCxnSpPr>
          <p:nvPr userDrawn="1"/>
        </p:nvCxnSpPr>
        <p:spPr>
          <a:xfrm>
            <a:off x="807039" y="1991547"/>
            <a:ext cx="10546763"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643842"/>
            <a:ext cx="10515601" cy="1140849"/>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Table Placeholder 9">
            <a:extLst>
              <a:ext uri="{FF2B5EF4-FFF2-40B4-BE49-F238E27FC236}">
                <a16:creationId xmlns:a16="http://schemas.microsoft.com/office/drawing/2014/main" id="{471D7DE3-05F5-8052-02FA-6EF9717E15BE}"/>
              </a:ext>
            </a:extLst>
          </p:cNvPr>
          <p:cNvSpPr>
            <a:spLocks noGrp="1"/>
          </p:cNvSpPr>
          <p:nvPr>
            <p:ph type="tbl" sz="quarter" idx="13"/>
          </p:nvPr>
        </p:nvSpPr>
        <p:spPr>
          <a:xfrm>
            <a:off x="835025" y="2560638"/>
            <a:ext cx="10515600" cy="3478212"/>
          </a:xfrm>
        </p:spPr>
        <p:txBody>
          <a:bodyPr/>
          <a:lstStyle>
            <a:lvl1pPr>
              <a:defRPr sz="2400">
                <a:latin typeface="+mn-lt"/>
              </a:defRPr>
            </a:lvl1pPr>
          </a:lstStyle>
          <a:p>
            <a:r>
              <a:rPr lang="en-US"/>
              <a:t>Click icon to add table</a:t>
            </a:r>
            <a:endParaRPr lang="en-US" dirty="0"/>
          </a:p>
        </p:txBody>
      </p:sp>
      <p:cxnSp>
        <p:nvCxnSpPr>
          <p:cNvPr id="8" name="Straight Connector 7">
            <a:extLst>
              <a:ext uri="{FF2B5EF4-FFF2-40B4-BE49-F238E27FC236}">
                <a16:creationId xmlns:a16="http://schemas.microsoft.com/office/drawing/2014/main" id="{6468DE94-FC46-A848-7949-ABFEADADEA16}"/>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454591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p:bg>
      <p:bgPr>
        <a:gradFill>
          <a:gsLst>
            <a:gs pos="81987">
              <a:schemeClr val="accent6">
                <a:lumMod val="50000"/>
              </a:schemeClr>
            </a:gs>
            <a:gs pos="35040">
              <a:srgbClr val="020B11"/>
            </a:gs>
            <a:gs pos="11979">
              <a:schemeClr val="accent4">
                <a:lumMod val="50000"/>
              </a:schemeClr>
            </a:gs>
            <a:gs pos="0">
              <a:schemeClr val="accent4"/>
            </a:gs>
            <a:gs pos="99000">
              <a:schemeClr val="tx2"/>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9F5C3D-E9E6-75E0-BF7D-799B5CFE5ED0}"/>
              </a:ext>
              <a:ext uri="{C183D7F6-B498-43B3-948B-1728B52AA6E4}">
                <adec:decorative xmlns:adec="http://schemas.microsoft.com/office/drawing/2017/decorative" val="1"/>
              </a:ext>
            </a:extLst>
          </p:cNvPr>
          <p:cNvGrpSpPr/>
          <p:nvPr userDrawn="1"/>
        </p:nvGrpSpPr>
        <p:grpSpPr>
          <a:xfrm>
            <a:off x="4575462" y="4137"/>
            <a:ext cx="7616537" cy="6853863"/>
            <a:chOff x="4575462" y="4137"/>
            <a:chExt cx="7616537" cy="6853863"/>
          </a:xfrm>
        </p:grpSpPr>
        <p:grpSp>
          <p:nvGrpSpPr>
            <p:cNvPr id="16" name="Group 15">
              <a:extLst>
                <a:ext uri="{FF2B5EF4-FFF2-40B4-BE49-F238E27FC236}">
                  <a16:creationId xmlns:a16="http://schemas.microsoft.com/office/drawing/2014/main" id="{CDE1D2C2-40C4-6B80-E8C6-B4CE94C23037}"/>
                </a:ext>
              </a:extLst>
            </p:cNvPr>
            <p:cNvGrpSpPr/>
            <p:nvPr/>
          </p:nvGrpSpPr>
          <p:grpSpPr>
            <a:xfrm>
              <a:off x="4575462" y="691665"/>
              <a:ext cx="364018" cy="857035"/>
              <a:chOff x="468157" y="1144246"/>
              <a:chExt cx="364018" cy="857035"/>
            </a:xfrm>
          </p:grpSpPr>
          <p:sp>
            <p:nvSpPr>
              <p:cNvPr id="27" name="Oval 26">
                <a:extLst>
                  <a:ext uri="{FF2B5EF4-FFF2-40B4-BE49-F238E27FC236}">
                    <a16:creationId xmlns:a16="http://schemas.microsoft.com/office/drawing/2014/main" id="{7C904D88-E1BE-F1FA-D405-F55DA966DA84}"/>
                  </a:ext>
                  <a:ext uri="{C183D7F6-B498-43B3-948B-1728B52AA6E4}">
                    <adec:decorative xmlns:adec="http://schemas.microsoft.com/office/drawing/2017/decorative" val="1"/>
                  </a:ext>
                </a:extLst>
              </p:cNvPr>
              <p:cNvSpPr/>
              <p:nvPr/>
            </p:nvSpPr>
            <p:spPr>
              <a:xfrm>
                <a:off x="705405" y="1144246"/>
                <a:ext cx="126770" cy="126770"/>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Graphic 12">
                <a:extLst>
                  <a:ext uri="{FF2B5EF4-FFF2-40B4-BE49-F238E27FC236}">
                    <a16:creationId xmlns:a16="http://schemas.microsoft.com/office/drawing/2014/main" id="{1D8F0816-C429-D32E-058B-33405874DFA7}"/>
                  </a:ext>
                  <a:ext uri="{C183D7F6-B498-43B3-948B-1728B52AA6E4}">
                    <adec:decorative xmlns:adec="http://schemas.microsoft.com/office/drawing/2017/decorative" val="1"/>
                  </a:ext>
                </a:extLst>
              </p:cNvPr>
              <p:cNvSpPr/>
              <p:nvPr/>
            </p:nvSpPr>
            <p:spPr>
              <a:xfrm>
                <a:off x="468157" y="1963496"/>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pic>
          <p:nvPicPr>
            <p:cNvPr id="4" name="Content Placeholder 14">
              <a:extLst>
                <a:ext uri="{FF2B5EF4-FFF2-40B4-BE49-F238E27FC236}">
                  <a16:creationId xmlns:a16="http://schemas.microsoft.com/office/drawing/2014/main" id="{14AC0A97-7D79-3DBE-FB53-A9EBFD806E06}"/>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42796" y="4137"/>
              <a:ext cx="5649203" cy="6853863"/>
            </a:xfrm>
            <a:prstGeom prst="rect">
              <a:avLst/>
            </a:prstGeom>
          </p:spPr>
        </p:pic>
      </p:grpSp>
      <p:sp>
        <p:nvSpPr>
          <p:cNvPr id="2" name="Title 1">
            <a:extLst>
              <a:ext uri="{FF2B5EF4-FFF2-40B4-BE49-F238E27FC236}">
                <a16:creationId xmlns:a16="http://schemas.microsoft.com/office/drawing/2014/main" id="{51E83F98-B388-2594-BACB-E3DB652C97D5}"/>
              </a:ext>
            </a:extLst>
          </p:cNvPr>
          <p:cNvSpPr>
            <a:spLocks noGrp="1"/>
          </p:cNvSpPr>
          <p:nvPr>
            <p:ph type="title" hasCustomPrompt="1"/>
          </p:nvPr>
        </p:nvSpPr>
        <p:spPr>
          <a:xfrm>
            <a:off x="835831" y="173735"/>
            <a:ext cx="4409514" cy="2203704"/>
          </a:xfrm>
        </p:spPr>
        <p:txBody>
          <a:bodyPr anchor="b">
            <a:noAutofit/>
          </a:bodyPr>
          <a:lstStyle>
            <a:lvl1pPr>
              <a:defRPr sz="3200" cap="all" baseline="0">
                <a:solidFill>
                  <a:schemeClr val="accent3"/>
                </a:solidFill>
              </a:defRPr>
            </a:lvl1pPr>
          </a:lstStyle>
          <a:p>
            <a:r>
              <a:rPr lang="en-US" dirty="0"/>
              <a:t>Click to add title</a:t>
            </a:r>
          </a:p>
        </p:txBody>
      </p:sp>
      <p:sp>
        <p:nvSpPr>
          <p:cNvPr id="7" name="Content Placeholder 6">
            <a:extLst>
              <a:ext uri="{FF2B5EF4-FFF2-40B4-BE49-F238E27FC236}">
                <a16:creationId xmlns:a16="http://schemas.microsoft.com/office/drawing/2014/main" id="{0D9D0F3E-69D8-49F3-5D7A-71FDC4E3EEE3}"/>
              </a:ext>
            </a:extLst>
          </p:cNvPr>
          <p:cNvSpPr>
            <a:spLocks noGrp="1"/>
          </p:cNvSpPr>
          <p:nvPr>
            <p:ph sz="quarter" idx="14" hasCustomPrompt="1"/>
          </p:nvPr>
        </p:nvSpPr>
        <p:spPr>
          <a:xfrm>
            <a:off x="831850" y="3079119"/>
            <a:ext cx="4413250" cy="2752725"/>
          </a:xfrm>
        </p:spPr>
        <p:txBody>
          <a:bodyPr/>
          <a:lstStyle>
            <a:lvl1pPr>
              <a:lnSpc>
                <a:spcPct val="120000"/>
              </a:lnSpc>
              <a:spcBef>
                <a:spcPts val="1000"/>
              </a:spcBef>
              <a:defRPr sz="1800">
                <a:solidFill>
                  <a:schemeClr val="bg1"/>
                </a:solidFill>
                <a:latin typeface="+mn-lt"/>
              </a:defRPr>
            </a:lvl1pPr>
            <a:lvl2pPr>
              <a:lnSpc>
                <a:spcPct val="120000"/>
              </a:lnSpc>
              <a:spcBef>
                <a:spcPts val="1000"/>
              </a:spcBef>
              <a:buClr>
                <a:schemeClr val="accent3"/>
              </a:buClr>
              <a:defRPr sz="1600">
                <a:solidFill>
                  <a:schemeClr val="bg1"/>
                </a:solidFill>
                <a:latin typeface="+mn-lt"/>
              </a:defRPr>
            </a:lvl2pPr>
            <a:lvl3pPr>
              <a:lnSpc>
                <a:spcPct val="120000"/>
              </a:lnSpc>
              <a:spcBef>
                <a:spcPts val="1000"/>
              </a:spcBef>
              <a:buClr>
                <a:schemeClr val="accent3"/>
              </a:buClr>
              <a:defRPr sz="1400">
                <a:solidFill>
                  <a:schemeClr val="bg1"/>
                </a:solidFill>
                <a:latin typeface="+mn-lt"/>
              </a:defRPr>
            </a:lvl3pPr>
            <a:lvl4pPr>
              <a:lnSpc>
                <a:spcPct val="120000"/>
              </a:lnSpc>
              <a:spcBef>
                <a:spcPts val="1000"/>
              </a:spcBef>
              <a:buClr>
                <a:schemeClr val="accent3"/>
              </a:buClr>
              <a:defRPr sz="1200">
                <a:solidFill>
                  <a:schemeClr val="bg1"/>
                </a:solidFill>
                <a:latin typeface="+mn-lt"/>
              </a:defRPr>
            </a:lvl4pPr>
            <a:lvl5pPr>
              <a:lnSpc>
                <a:spcPct val="120000"/>
              </a:lnSpc>
              <a:spcBef>
                <a:spcPts val="1000"/>
              </a:spcBef>
              <a:buClr>
                <a:schemeClr val="accent3"/>
              </a:buCl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61CFC792-44F7-2497-E19D-8FB08AFF94F7}"/>
              </a:ext>
              <a:ext uri="{C183D7F6-B498-43B3-948B-1728B52AA6E4}">
                <adec:decorative xmlns:adec="http://schemas.microsoft.com/office/drawing/2017/decorative" val="1"/>
              </a:ext>
            </a:extLst>
          </p:cNvPr>
          <p:cNvCxnSpPr>
            <a:cxnSpLocks/>
          </p:cNvCxnSpPr>
          <p:nvPr userDrawn="1"/>
        </p:nvCxnSpPr>
        <p:spPr>
          <a:xfrm>
            <a:off x="835831" y="2679192"/>
            <a:ext cx="4101929"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6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3" y="1821180"/>
            <a:ext cx="12191994" cy="3215641"/>
          </a:xfrm>
        </p:spPr>
        <p:txBody>
          <a:bodyPr lIns="0" rIns="0" bIns="0" anchor="ctr" anchorCtr="0">
            <a:noAutofit/>
          </a:bodyPr>
          <a:lstStyle>
            <a:lvl1pPr algn="ctr">
              <a:defRPr sz="6000" kern="1200" cap="all" spc="300" baseline="0">
                <a:solidFill>
                  <a:schemeClr val="accent3">
                    <a:lumMod val="75000"/>
                  </a:schemeClr>
                </a:solidFill>
              </a:defRPr>
            </a:lvl1pPr>
          </a:lstStyle>
          <a:p>
            <a:r>
              <a:rPr lang="en-US" dirty="0"/>
              <a:t>Click to add title</a:t>
            </a:r>
          </a:p>
        </p:txBody>
      </p:sp>
    </p:spTree>
    <p:extLst>
      <p:ext uri="{BB962C8B-B14F-4D97-AF65-F5344CB8AC3E}">
        <p14:creationId xmlns:p14="http://schemas.microsoft.com/office/powerpoint/2010/main" val="16350451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3">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A084D09-1B2D-4EE2-82A7-83196133B801}"/>
              </a:ext>
              <a:ext uri="{C183D7F6-B498-43B3-948B-1728B52AA6E4}">
                <adec:decorative xmlns:adec="http://schemas.microsoft.com/office/drawing/2017/decorative" val="1"/>
              </a:ext>
            </a:extLst>
          </p:cNvPr>
          <p:cNvGrpSpPr/>
          <p:nvPr userDrawn="1"/>
        </p:nvGrpSpPr>
        <p:grpSpPr>
          <a:xfrm>
            <a:off x="0" y="-6350"/>
            <a:ext cx="12185769" cy="6864350"/>
            <a:chOff x="0" y="-6350"/>
            <a:chExt cx="12185769" cy="6864350"/>
          </a:xfrm>
        </p:grpSpPr>
        <p:sp>
          <p:nvSpPr>
            <p:cNvPr id="4" name="Rectangle 3">
              <a:extLst>
                <a:ext uri="{FF2B5EF4-FFF2-40B4-BE49-F238E27FC236}">
                  <a16:creationId xmlns:a16="http://schemas.microsoft.com/office/drawing/2014/main" id="{53860AA6-1B14-DF89-B725-CC444E502028}"/>
                </a:ext>
                <a:ext uri="{C183D7F6-B498-43B3-948B-1728B52AA6E4}">
                  <adec:decorative xmlns:adec="http://schemas.microsoft.com/office/drawing/2017/decorative" val="1"/>
                </a:ext>
              </a:extLst>
            </p:cNvPr>
            <p:cNvSpPr/>
            <p:nvPr/>
          </p:nvSpPr>
          <p:spPr>
            <a:xfrm>
              <a:off x="0" y="-6350"/>
              <a:ext cx="6160393"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Content Placeholder 14">
              <a:extLst>
                <a:ext uri="{FF2B5EF4-FFF2-40B4-BE49-F238E27FC236}">
                  <a16:creationId xmlns:a16="http://schemas.microsoft.com/office/drawing/2014/main" id="{D172E570-D67F-4980-88C2-CF6560C1C193}"/>
                </a:ext>
                <a:ext uri="{C183D7F6-B498-43B3-948B-1728B52AA6E4}">
                  <adec:decorative xmlns:adec="http://schemas.microsoft.com/office/drawing/2017/decorative" val="1"/>
                </a:ext>
              </a:extLst>
            </p:cNvPr>
            <p:cNvPicPr>
              <a:picLocks noChangeAspect="1"/>
            </p:cNvPicPr>
            <p:nvPr/>
          </p:nvPicPr>
          <p:blipFill rotWithShape="1">
            <a:blip r:embed="rId2" cstate="screen">
              <a:alphaModFix/>
              <a:extLst>
                <a:ext uri="{28A0092B-C50C-407E-A947-70E740481C1C}">
                  <a14:useLocalDpi xmlns:a14="http://schemas.microsoft.com/office/drawing/2010/main"/>
                </a:ext>
              </a:extLst>
            </a:blip>
            <a:srcRect/>
            <a:stretch/>
          </p:blipFill>
          <p:spPr>
            <a:xfrm rot="5400000">
              <a:off x="5750267" y="410125"/>
              <a:ext cx="6845628" cy="6025377"/>
            </a:xfrm>
            <a:prstGeom prst="rect">
              <a:avLst/>
            </a:prstGeom>
          </p:spPr>
        </p:pic>
        <p:grpSp>
          <p:nvGrpSpPr>
            <p:cNvPr id="7" name="Group 6">
              <a:extLst>
                <a:ext uri="{FF2B5EF4-FFF2-40B4-BE49-F238E27FC236}">
                  <a16:creationId xmlns:a16="http://schemas.microsoft.com/office/drawing/2014/main" id="{AF90BF68-CF26-6705-CBFD-428BEB787EDB}"/>
                </a:ext>
              </a:extLst>
            </p:cNvPr>
            <p:cNvGrpSpPr/>
            <p:nvPr/>
          </p:nvGrpSpPr>
          <p:grpSpPr>
            <a:xfrm rot="10800000">
              <a:off x="5304704" y="259572"/>
              <a:ext cx="584267" cy="390181"/>
              <a:chOff x="1876516" y="596691"/>
              <a:chExt cx="584267" cy="390181"/>
            </a:xfrm>
          </p:grpSpPr>
          <p:sp>
            <p:nvSpPr>
              <p:cNvPr id="8" name="Oval 7">
                <a:extLst>
                  <a:ext uri="{FF2B5EF4-FFF2-40B4-BE49-F238E27FC236}">
                    <a16:creationId xmlns:a16="http://schemas.microsoft.com/office/drawing/2014/main" id="{1066F635-8DB9-B091-8467-D8F0327217F4}"/>
                  </a:ext>
                  <a:ext uri="{C183D7F6-B498-43B3-948B-1728B52AA6E4}">
                    <adec:decorative xmlns:adec="http://schemas.microsoft.com/office/drawing/2017/decorative" val="1"/>
                  </a:ext>
                </a:extLst>
              </p:cNvPr>
              <p:cNvSpPr/>
              <p:nvPr/>
            </p:nvSpPr>
            <p:spPr>
              <a:xfrm>
                <a:off x="1876516" y="842493"/>
                <a:ext cx="144379" cy="144379"/>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Graphic 12">
                <a:extLst>
                  <a:ext uri="{FF2B5EF4-FFF2-40B4-BE49-F238E27FC236}">
                    <a16:creationId xmlns:a16="http://schemas.microsoft.com/office/drawing/2014/main" id="{882D2FD3-A05B-400C-6347-115486FFD943}"/>
                  </a:ext>
                  <a:ext uri="{C183D7F6-B498-43B3-948B-1728B52AA6E4}">
                    <adec:decorative xmlns:adec="http://schemas.microsoft.com/office/drawing/2017/decorative" val="1"/>
                  </a:ext>
                </a:extLst>
              </p:cNvPr>
              <p:cNvSpPr/>
              <p:nvPr/>
            </p:nvSpPr>
            <p:spPr>
              <a:xfrm>
                <a:off x="2360199" y="596691"/>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960459F4-C5B9-4070-46D1-2E7DA3EFBFC9}"/>
              </a:ext>
            </a:extLst>
          </p:cNvPr>
          <p:cNvSpPr>
            <a:spLocks noGrp="1"/>
          </p:cNvSpPr>
          <p:nvPr>
            <p:ph type="title"/>
          </p:nvPr>
        </p:nvSpPr>
        <p:spPr>
          <a:xfrm>
            <a:off x="838201" y="365125"/>
            <a:ext cx="4466502" cy="1936866"/>
          </a:xfrm>
        </p:spPr>
        <p:txBody>
          <a:bodyPr anchor="b"/>
          <a:lstStyle>
            <a:lvl1pPr>
              <a:defRPr sz="3200" cap="all" baseline="0">
                <a:solidFill>
                  <a:schemeClr val="accent3">
                    <a:lumMod val="75000"/>
                  </a:schemeClr>
                </a:solidFill>
              </a:defRPr>
            </a:lvl1pPr>
          </a:lstStyle>
          <a:p>
            <a:r>
              <a:rPr lang="en-US"/>
              <a:t>Click to edit Master title style</a:t>
            </a:r>
            <a:endParaRPr lang="en-US" dirty="0"/>
          </a:p>
        </p:txBody>
      </p:sp>
      <p:cxnSp>
        <p:nvCxnSpPr>
          <p:cNvPr id="5" name="Straight Connector 4">
            <a:extLst>
              <a:ext uri="{FF2B5EF4-FFF2-40B4-BE49-F238E27FC236}">
                <a16:creationId xmlns:a16="http://schemas.microsoft.com/office/drawing/2014/main" id="{34F613B1-323C-4C25-4526-1D3313A7161D}"/>
              </a:ext>
              <a:ext uri="{C183D7F6-B498-43B3-948B-1728B52AA6E4}">
                <adec:decorative xmlns:adec="http://schemas.microsoft.com/office/drawing/2017/decorative" val="1"/>
              </a:ext>
            </a:extLst>
          </p:cNvPr>
          <p:cNvCxnSpPr>
            <a:cxnSpLocks/>
          </p:cNvCxnSpPr>
          <p:nvPr userDrawn="1"/>
        </p:nvCxnSpPr>
        <p:spPr>
          <a:xfrm>
            <a:off x="835831" y="2620500"/>
            <a:ext cx="4471665"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2D2C2143-1936-BBDA-A6A8-40B6DBD16AED}"/>
              </a:ext>
            </a:extLst>
          </p:cNvPr>
          <p:cNvSpPr>
            <a:spLocks noGrp="1"/>
          </p:cNvSpPr>
          <p:nvPr>
            <p:ph sz="quarter" idx="10" hasCustomPrompt="1"/>
          </p:nvPr>
        </p:nvSpPr>
        <p:spPr>
          <a:xfrm>
            <a:off x="838201" y="3097848"/>
            <a:ext cx="4466504" cy="3405187"/>
          </a:xfrm>
        </p:spPr>
        <p:txBody>
          <a:bodyPr/>
          <a:lstStyle>
            <a:lvl1pPr>
              <a:lnSpc>
                <a:spcPct val="120000"/>
              </a:lnSpc>
              <a:spcBef>
                <a:spcPts val="1000"/>
              </a:spcBef>
              <a:spcAft>
                <a:spcPts val="600"/>
              </a:spcAft>
              <a:defRPr sz="1800">
                <a:solidFill>
                  <a:schemeClr val="bg1"/>
                </a:solidFill>
                <a:latin typeface="+mn-lt"/>
              </a:defRPr>
            </a:lvl1pPr>
            <a:lvl2pPr>
              <a:lnSpc>
                <a:spcPct val="120000"/>
              </a:lnSpc>
              <a:spcBef>
                <a:spcPts val="1000"/>
              </a:spcBef>
              <a:spcAft>
                <a:spcPts val="600"/>
              </a:spcAft>
              <a:defRPr sz="1600">
                <a:solidFill>
                  <a:schemeClr val="bg1"/>
                </a:solidFill>
                <a:latin typeface="+mn-lt"/>
              </a:defRPr>
            </a:lvl2pPr>
            <a:lvl3pPr>
              <a:lnSpc>
                <a:spcPct val="120000"/>
              </a:lnSpc>
              <a:spcBef>
                <a:spcPts val="1000"/>
              </a:spcBef>
              <a:spcAft>
                <a:spcPts val="600"/>
              </a:spcAft>
              <a:defRPr sz="1400">
                <a:solidFill>
                  <a:schemeClr val="bg1"/>
                </a:solidFill>
                <a:latin typeface="+mn-lt"/>
              </a:defRPr>
            </a:lvl3pPr>
            <a:lvl4pPr>
              <a:lnSpc>
                <a:spcPct val="120000"/>
              </a:lnSpc>
              <a:spcBef>
                <a:spcPts val="1000"/>
              </a:spcBef>
              <a:spcAft>
                <a:spcPts val="600"/>
              </a:spcAft>
              <a:defRPr sz="1200">
                <a:solidFill>
                  <a:schemeClr val="bg1"/>
                </a:solidFill>
                <a:latin typeface="+mn-lt"/>
              </a:defRPr>
            </a:lvl4pPr>
            <a:lvl5pPr>
              <a:lnSpc>
                <a:spcPct val="120000"/>
              </a:lnSpc>
              <a:spcBef>
                <a:spcPts val="1000"/>
              </a:spcBef>
              <a:spcAft>
                <a:spcPts val="600"/>
              </a:spcAft>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9040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2 column">
    <p:bg>
      <p:bgPr>
        <a:gradFill>
          <a:gsLst>
            <a:gs pos="100000">
              <a:schemeClr val="tx2"/>
            </a:gs>
            <a:gs pos="81000">
              <a:schemeClr val="accent6"/>
            </a:gs>
            <a:gs pos="31000">
              <a:srgbClr val="02090E"/>
            </a:gs>
            <a:gs pos="14000">
              <a:schemeClr val="accent4">
                <a:lumMod val="75000"/>
              </a:schemeClr>
            </a:gs>
            <a:gs pos="0">
              <a:schemeClr val="accent4"/>
            </a:gs>
          </a:gsLst>
          <a:lin ang="126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B5B81B-FCE8-FE9C-8F0A-6488B25F0F6A}"/>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21869" y="579120"/>
            <a:ext cx="11548261" cy="2733306"/>
          </a:xfrm>
        </p:spPr>
        <p:txBody>
          <a:bodyPr anchor="b">
            <a:noAutofit/>
          </a:bodyPr>
          <a:lstStyle>
            <a:lvl1pPr algn="ctr">
              <a:defRPr sz="3200" cap="all" spc="300" baseline="0"/>
            </a:lvl1pPr>
          </a:lstStyle>
          <a:p>
            <a:r>
              <a:rPr lang="en-US" dirty="0"/>
              <a:t>Click to add title</a:t>
            </a:r>
          </a:p>
        </p:txBody>
      </p:sp>
      <p:sp>
        <p:nvSpPr>
          <p:cNvPr id="7" name="Subtitle 2">
            <a:extLst>
              <a:ext uri="{FF2B5EF4-FFF2-40B4-BE49-F238E27FC236}">
                <a16:creationId xmlns:a16="http://schemas.microsoft.com/office/drawing/2014/main" id="{5F877C2F-8190-18D9-5D24-5BD7B05A29F8}"/>
              </a:ext>
            </a:extLst>
          </p:cNvPr>
          <p:cNvSpPr>
            <a:spLocks noGrp="1"/>
          </p:cNvSpPr>
          <p:nvPr>
            <p:ph type="subTitle" idx="1" hasCustomPrompt="1"/>
          </p:nvPr>
        </p:nvSpPr>
        <p:spPr>
          <a:xfrm>
            <a:off x="321868" y="3484615"/>
            <a:ext cx="11562303" cy="2387865"/>
          </a:xfrm>
        </p:spPr>
        <p:txBody>
          <a:bodyPr>
            <a:noAutofit/>
          </a:bodyPr>
          <a:lstStyle>
            <a:lvl1pPr marL="0" indent="0" algn="ctr">
              <a:buNone/>
              <a:defRPr sz="60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8686590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64209F-41AB-70E5-1B9E-7490900C59C9}"/>
              </a:ext>
              <a:ext uri="{C183D7F6-B498-43B3-948B-1728B52AA6E4}">
                <adec:decorative xmlns:adec="http://schemas.microsoft.com/office/drawing/2017/decorative" val="1"/>
              </a:ext>
            </a:extLst>
          </p:cNvPr>
          <p:cNvSpPr/>
          <p:nvPr userDrawn="1"/>
        </p:nvSpPr>
        <p:spPr>
          <a:xfrm>
            <a:off x="2" y="1"/>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32D3409-585B-54E2-1DCC-AC58804E4AE7}"/>
              </a:ext>
              <a:ext uri="{C183D7F6-B498-43B3-948B-1728B52AA6E4}">
                <adec:decorative xmlns:adec="http://schemas.microsoft.com/office/drawing/2017/decorative" val="1"/>
              </a:ext>
            </a:extLst>
          </p:cNvPr>
          <p:cNvSpPr/>
          <p:nvPr userDrawn="1"/>
        </p:nvSpPr>
        <p:spPr>
          <a:xfrm>
            <a:off x="1" y="-6350"/>
            <a:ext cx="6096000"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99891" y="511762"/>
            <a:ext cx="4960830" cy="2785158"/>
          </a:xfrm>
        </p:spPr>
        <p:txBody>
          <a:bodyPr anchor="b">
            <a:noAutofit/>
          </a:bodyPr>
          <a:lstStyle>
            <a:lvl1pPr algn="l">
              <a:defRPr sz="2400" cap="all" spc="300" baseline="0"/>
            </a:lvl1pPr>
          </a:lstStyle>
          <a:p>
            <a:r>
              <a:rPr lang="en-US" dirty="0"/>
              <a:t>Click to add title</a:t>
            </a:r>
          </a:p>
        </p:txBody>
      </p:sp>
      <p:sp>
        <p:nvSpPr>
          <p:cNvPr id="8" name="Subtitle 2">
            <a:extLst>
              <a:ext uri="{FF2B5EF4-FFF2-40B4-BE49-F238E27FC236}">
                <a16:creationId xmlns:a16="http://schemas.microsoft.com/office/drawing/2014/main" id="{E47B8A5C-E279-DB0B-E9D3-927417876125}"/>
              </a:ext>
            </a:extLst>
          </p:cNvPr>
          <p:cNvSpPr>
            <a:spLocks noGrp="1"/>
          </p:cNvSpPr>
          <p:nvPr>
            <p:ph type="subTitle" idx="1" hasCustomPrompt="1"/>
          </p:nvPr>
        </p:nvSpPr>
        <p:spPr>
          <a:xfrm>
            <a:off x="802640" y="3484615"/>
            <a:ext cx="4958081" cy="2387865"/>
          </a:xfrm>
        </p:spPr>
        <p:txBody>
          <a:bodyPr>
            <a:noAutofit/>
          </a:bodyPr>
          <a:lstStyle>
            <a:lvl1pPr marL="0" indent="0" algn="l">
              <a:buNone/>
              <a:defRPr sz="32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0" name="Picture Placeholder 9">
            <a:extLst>
              <a:ext uri="{FF2B5EF4-FFF2-40B4-BE49-F238E27FC236}">
                <a16:creationId xmlns:a16="http://schemas.microsoft.com/office/drawing/2014/main" id="{D386C402-C5C5-2A54-C618-62673AD93CB4}"/>
              </a:ext>
            </a:extLst>
          </p:cNvPr>
          <p:cNvSpPr>
            <a:spLocks noGrp="1"/>
          </p:cNvSpPr>
          <p:nvPr>
            <p:ph type="pic" sz="quarter" idx="13"/>
          </p:nvPr>
        </p:nvSpPr>
        <p:spPr>
          <a:xfrm>
            <a:off x="6497638" y="336550"/>
            <a:ext cx="5322887" cy="6184900"/>
          </a:xfrm>
        </p:spPr>
        <p:txBody>
          <a:bodyPr/>
          <a:lstStyle>
            <a:lvl1pPr algn="ctr">
              <a:defRPr sz="2000"/>
            </a:lvl1pPr>
          </a:lstStyle>
          <a:p>
            <a:r>
              <a:rPr lang="en-US"/>
              <a:t>Click icon to add picture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6832185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2 column">
    <p:bg>
      <p:bgPr>
        <a:gradFill>
          <a:gsLst>
            <a:gs pos="100000">
              <a:schemeClr val="tx2"/>
            </a:gs>
            <a:gs pos="79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pic>
        <p:nvPicPr>
          <p:cNvPr id="4" name="Content Placeholder 14">
            <a:extLst>
              <a:ext uri="{FF2B5EF4-FFF2-40B4-BE49-F238E27FC236}">
                <a16:creationId xmlns:a16="http://schemas.microsoft.com/office/drawing/2014/main" id="{318CE367-BBCB-F4AB-635F-4C9995EAE35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350"/>
            <a:ext cx="2356339" cy="6853863"/>
          </a:xfrm>
          <a:prstGeom prst="rect">
            <a:avLst/>
          </a:prstGeom>
        </p:spPr>
      </p:pic>
      <p:sp>
        <p:nvSpPr>
          <p:cNvPr id="5" name="Rectangle 4">
            <a:extLst>
              <a:ext uri="{FF2B5EF4-FFF2-40B4-BE49-F238E27FC236}">
                <a16:creationId xmlns:a16="http://schemas.microsoft.com/office/drawing/2014/main" id="{5CE3FBBA-81E2-31F1-EF51-02706B5B5C0A}"/>
              </a:ext>
              <a:ext uri="{C183D7F6-B498-43B3-948B-1728B52AA6E4}">
                <adec:decorative xmlns:adec="http://schemas.microsoft.com/office/drawing/2017/decorative" val="1"/>
              </a:ext>
            </a:extLst>
          </p:cNvPr>
          <p:cNvSpPr/>
          <p:nvPr userDrawn="1"/>
        </p:nvSpPr>
        <p:spPr>
          <a:xfrm>
            <a:off x="2356339" y="-6350"/>
            <a:ext cx="983180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6" name="Straight Connector 5">
            <a:extLst>
              <a:ext uri="{FF2B5EF4-FFF2-40B4-BE49-F238E27FC236}">
                <a16:creationId xmlns:a16="http://schemas.microsoft.com/office/drawing/2014/main" id="{9AD3746D-3CD1-FFA5-0019-AD0C588B1924}"/>
              </a:ext>
              <a:ext uri="{C183D7F6-B498-43B3-948B-1728B52AA6E4}">
                <adec:decorative xmlns:adec="http://schemas.microsoft.com/office/drawing/2017/decorative" val="1"/>
              </a:ext>
            </a:extLst>
          </p:cNvPr>
          <p:cNvCxnSpPr>
            <a:cxnSpLocks/>
          </p:cNvCxnSpPr>
          <p:nvPr userDrawn="1"/>
        </p:nvCxnSpPr>
        <p:spPr>
          <a:xfrm>
            <a:off x="3305669" y="2002443"/>
            <a:ext cx="7922116"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305669" y="113097"/>
            <a:ext cx="7420819" cy="16563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3" name="Content Placeholder 12">
            <a:extLst>
              <a:ext uri="{FF2B5EF4-FFF2-40B4-BE49-F238E27FC236}">
                <a16:creationId xmlns:a16="http://schemas.microsoft.com/office/drawing/2014/main" id="{B9624CF4-7769-4663-3361-39136F5E20C8}"/>
              </a:ext>
            </a:extLst>
          </p:cNvPr>
          <p:cNvSpPr>
            <a:spLocks noGrp="1"/>
          </p:cNvSpPr>
          <p:nvPr>
            <p:ph sz="quarter" idx="31" hasCustomPrompt="1"/>
          </p:nvPr>
        </p:nvSpPr>
        <p:spPr>
          <a:xfrm>
            <a:off x="3305669" y="2470150"/>
            <a:ext cx="7420819" cy="3676649"/>
          </a:xfrm>
        </p:spPr>
        <p:txBody>
          <a:bodyPr/>
          <a:lstStyle>
            <a:lvl1pPr marL="285750" indent="-285750">
              <a:lnSpc>
                <a:spcPct val="120000"/>
              </a:lnSpc>
              <a:spcBef>
                <a:spcPts val="1000"/>
              </a:spcBef>
              <a:spcAft>
                <a:spcPts val="600"/>
              </a:spcAft>
              <a:buClr>
                <a:schemeClr val="accent3"/>
              </a:buClr>
              <a:buFont typeface="Arial" panose="020B0604020202020204" pitchFamily="34" charset="0"/>
              <a:buChar char="•"/>
              <a:defRPr sz="1800">
                <a:solidFill>
                  <a:schemeClr val="bg1"/>
                </a:solidFill>
                <a:latin typeface="+mn-lt"/>
              </a:defRPr>
            </a:lvl1pPr>
            <a:lvl2pPr marL="800100" indent="-342900">
              <a:lnSpc>
                <a:spcPct val="120000"/>
              </a:lnSpc>
              <a:spcBef>
                <a:spcPts val="1000"/>
              </a:spcBef>
              <a:spcAft>
                <a:spcPts val="600"/>
              </a:spcAft>
              <a:buClr>
                <a:schemeClr val="accent3"/>
              </a:buClr>
              <a:buFont typeface="Arial" panose="020B0604020202020204" pitchFamily="34" charset="0"/>
              <a:buChar char="•"/>
              <a:defRPr sz="1600">
                <a:solidFill>
                  <a:schemeClr val="bg1"/>
                </a:solidFill>
                <a:latin typeface="+mn-lt"/>
              </a:defRPr>
            </a:lvl2pPr>
            <a:lvl3pPr marL="1257300" indent="-342900">
              <a:lnSpc>
                <a:spcPct val="120000"/>
              </a:lnSpc>
              <a:spcBef>
                <a:spcPts val="1000"/>
              </a:spcBef>
              <a:spcAft>
                <a:spcPts val="600"/>
              </a:spcAft>
              <a:buClr>
                <a:schemeClr val="accent3"/>
              </a:buClr>
              <a:buFont typeface="Arial" panose="020B0604020202020204" pitchFamily="34" charset="0"/>
              <a:buChar char="•"/>
              <a:defRPr sz="1400">
                <a:solidFill>
                  <a:schemeClr val="bg1"/>
                </a:solidFill>
                <a:latin typeface="+mn-lt"/>
              </a:defRPr>
            </a:lvl3pPr>
            <a:lvl4pPr marL="16573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4pPr>
            <a:lvl5pPr marL="21145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0280267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361F2FA-20C7-5447-C138-CE2CA1867FE7}"/>
              </a:ext>
              <a:ext uri="{C183D7F6-B498-43B3-948B-1728B52AA6E4}">
                <adec:decorative xmlns:adec="http://schemas.microsoft.com/office/drawing/2017/decorative" val="1"/>
              </a:ext>
            </a:extLst>
          </p:cNvPr>
          <p:cNvGrpSpPr/>
          <p:nvPr userDrawn="1"/>
        </p:nvGrpSpPr>
        <p:grpSpPr>
          <a:xfrm>
            <a:off x="3" y="2"/>
            <a:ext cx="12191997" cy="6857998"/>
            <a:chOff x="3" y="2"/>
            <a:chExt cx="12191997" cy="6857998"/>
          </a:xfrm>
        </p:grpSpPr>
        <p:sp>
          <p:nvSpPr>
            <p:cNvPr id="21" name="Rectangle 20">
              <a:extLst>
                <a:ext uri="{FF2B5EF4-FFF2-40B4-BE49-F238E27FC236}">
                  <a16:creationId xmlns:a16="http://schemas.microsoft.com/office/drawing/2014/main" id="{DFEDD626-82E4-71C6-25F1-CDA46B7B3F39}"/>
                </a:ext>
              </a:extLst>
            </p:cNvPr>
            <p:cNvSpPr/>
            <p:nvPr/>
          </p:nvSpPr>
          <p:spPr>
            <a:xfrm>
              <a:off x="3" y="2"/>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CDC952AF-CE06-54F7-CB4A-1722F90AC3DF}"/>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 y="2"/>
              <a:ext cx="12191994" cy="6857996"/>
            </a:xfrm>
            <a:prstGeom prst="rect">
              <a:avLst/>
            </a:prstGeom>
          </p:spPr>
        </p:pic>
        <p:grpSp>
          <p:nvGrpSpPr>
            <p:cNvPr id="11" name="Group 10">
              <a:extLst>
                <a:ext uri="{FF2B5EF4-FFF2-40B4-BE49-F238E27FC236}">
                  <a16:creationId xmlns:a16="http://schemas.microsoft.com/office/drawing/2014/main" id="{6E6EDFF3-843B-AAE9-DB73-423142606F52}"/>
                </a:ext>
              </a:extLst>
            </p:cNvPr>
            <p:cNvGrpSpPr/>
            <p:nvPr/>
          </p:nvGrpSpPr>
          <p:grpSpPr>
            <a:xfrm rot="5400000">
              <a:off x="1645776" y="1222395"/>
              <a:ext cx="431603" cy="412684"/>
              <a:chOff x="1870859" y="869908"/>
              <a:chExt cx="431603" cy="412684"/>
            </a:xfrm>
          </p:grpSpPr>
          <p:sp>
            <p:nvSpPr>
              <p:cNvPr id="12" name="Graphic 15">
                <a:extLst>
                  <a:ext uri="{FF2B5EF4-FFF2-40B4-BE49-F238E27FC236}">
                    <a16:creationId xmlns:a16="http://schemas.microsoft.com/office/drawing/2014/main" id="{312F4F85-6C79-201D-E20D-64CD4728E4C8}"/>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01D71DAD-ECC6-A850-88E4-A4EDCF494A24}"/>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14" name="Group 13">
              <a:extLst>
                <a:ext uri="{FF2B5EF4-FFF2-40B4-BE49-F238E27FC236}">
                  <a16:creationId xmlns:a16="http://schemas.microsoft.com/office/drawing/2014/main" id="{C632CC6D-6024-2368-8EBA-4B7A2D6428BC}"/>
                </a:ext>
              </a:extLst>
            </p:cNvPr>
            <p:cNvGrpSpPr/>
            <p:nvPr/>
          </p:nvGrpSpPr>
          <p:grpSpPr>
            <a:xfrm rot="20626702">
              <a:off x="10248169" y="5448942"/>
              <a:ext cx="431603" cy="412684"/>
              <a:chOff x="1870859" y="869908"/>
              <a:chExt cx="431603" cy="412684"/>
            </a:xfrm>
          </p:grpSpPr>
          <p:sp>
            <p:nvSpPr>
              <p:cNvPr id="6" name="Graphic 15">
                <a:extLst>
                  <a:ext uri="{FF2B5EF4-FFF2-40B4-BE49-F238E27FC236}">
                    <a16:creationId xmlns:a16="http://schemas.microsoft.com/office/drawing/2014/main" id="{B05BE7BE-7D54-A09B-8A67-6B28CF6BB6C0}"/>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7" name="Graphic 12">
                <a:extLst>
                  <a:ext uri="{FF2B5EF4-FFF2-40B4-BE49-F238E27FC236}">
                    <a16:creationId xmlns:a16="http://schemas.microsoft.com/office/drawing/2014/main" id="{258346A9-F75C-6704-EEED-CF7A8A0F8010}"/>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782CC39D-03B1-4933-F236-462B5862EBEC}"/>
              </a:ext>
            </a:extLst>
          </p:cNvPr>
          <p:cNvSpPr>
            <a:spLocks noGrp="1"/>
          </p:cNvSpPr>
          <p:nvPr>
            <p:ph type="title"/>
          </p:nvPr>
        </p:nvSpPr>
        <p:spPr>
          <a:xfrm>
            <a:off x="2932448" y="264160"/>
            <a:ext cx="6327105" cy="3373973"/>
          </a:xfrm>
        </p:spPr>
        <p:txBody>
          <a:bodyPr anchor="b"/>
          <a:lstStyle>
            <a:lvl1pPr algn="ctr">
              <a:defRPr sz="3200" cap="all" spc="600" baseline="0">
                <a:solidFill>
                  <a:schemeClr val="accent3">
                    <a:lumMod val="75000"/>
                  </a:schemeClr>
                </a:solidFill>
              </a:defRPr>
            </a:lvl1pPr>
          </a:lstStyle>
          <a:p>
            <a:r>
              <a:rPr lang="en-US"/>
              <a:t>Click to edit Master title style</a:t>
            </a:r>
            <a:endParaRPr lang="en-US" dirty="0"/>
          </a:p>
        </p:txBody>
      </p:sp>
      <p:sp>
        <p:nvSpPr>
          <p:cNvPr id="5" name="Subtitle 2">
            <a:extLst>
              <a:ext uri="{FF2B5EF4-FFF2-40B4-BE49-F238E27FC236}">
                <a16:creationId xmlns:a16="http://schemas.microsoft.com/office/drawing/2014/main" id="{F711CA51-49DC-62CA-F147-F286B1C9DBD9}"/>
              </a:ext>
            </a:extLst>
          </p:cNvPr>
          <p:cNvSpPr>
            <a:spLocks noGrp="1"/>
          </p:cNvSpPr>
          <p:nvPr>
            <p:ph type="subTitle" idx="1" hasCustomPrompt="1"/>
          </p:nvPr>
        </p:nvSpPr>
        <p:spPr>
          <a:xfrm>
            <a:off x="2932448" y="3962135"/>
            <a:ext cx="6327105" cy="2653771"/>
          </a:xfrm>
        </p:spPr>
        <p:txBody>
          <a:bodyPr>
            <a:noAutofit/>
          </a:bodyPr>
          <a:lstStyle>
            <a:lvl1pPr marL="0" indent="0" algn="ctr">
              <a:buNone/>
              <a:defRPr sz="1800" b="0" i="0" cap="all" spc="300" baseline="0">
                <a:solidFill>
                  <a:schemeClr val="bg1"/>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1183414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C7D5518-914C-92E3-E9EC-26752C9F05AD}"/>
              </a:ext>
              <a:ext uri="{C183D7F6-B498-43B3-948B-1728B52AA6E4}">
                <adec:decorative xmlns:adec="http://schemas.microsoft.com/office/drawing/2017/decorative" val="1"/>
              </a:ext>
            </a:extLst>
          </p:cNvPr>
          <p:cNvGrpSpPr/>
          <p:nvPr userDrawn="1"/>
        </p:nvGrpSpPr>
        <p:grpSpPr>
          <a:xfrm>
            <a:off x="-1" y="-6350"/>
            <a:ext cx="12192000" cy="6864350"/>
            <a:chOff x="-1" y="-6350"/>
            <a:chExt cx="12192000" cy="6864350"/>
          </a:xfrm>
        </p:grpSpPr>
        <p:sp>
          <p:nvSpPr>
            <p:cNvPr id="4" name="Rectangle 3">
              <a:extLst>
                <a:ext uri="{FF2B5EF4-FFF2-40B4-BE49-F238E27FC236}">
                  <a16:creationId xmlns:a16="http://schemas.microsoft.com/office/drawing/2014/main" id="{C82D0B82-F74C-65EF-3BF6-8EEA16F36B7D}"/>
                </a:ext>
                <a:ext uri="{C183D7F6-B498-43B3-948B-1728B52AA6E4}">
                  <adec:decorative xmlns:adec="http://schemas.microsoft.com/office/drawing/2017/decorative" val="1"/>
                </a:ext>
              </a:extLst>
            </p:cNvPr>
            <p:cNvSpPr/>
            <p:nvPr/>
          </p:nvSpPr>
          <p:spPr>
            <a:xfrm>
              <a:off x="1428750" y="-6350"/>
              <a:ext cx="10763249"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Picture 5" descr="A blue and purple spiral&#10;&#10;Description automatically generated">
              <a:extLst>
                <a:ext uri="{FF2B5EF4-FFF2-40B4-BE49-F238E27FC236}">
                  <a16:creationId xmlns:a16="http://schemas.microsoft.com/office/drawing/2014/main" id="{44E12326-9CF4-38EC-1BAF-1F994F2208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93"/>
            <a:stretch/>
          </p:blipFill>
          <p:spPr>
            <a:xfrm flipH="1">
              <a:off x="-1" y="0"/>
              <a:ext cx="1428751" cy="6858000"/>
            </a:xfrm>
            <a:prstGeom prst="rect">
              <a:avLst/>
            </a:prstGeom>
          </p:spPr>
        </p:pic>
        <p:grpSp>
          <p:nvGrpSpPr>
            <p:cNvPr id="7" name="Group 6">
              <a:extLst>
                <a:ext uri="{FF2B5EF4-FFF2-40B4-BE49-F238E27FC236}">
                  <a16:creationId xmlns:a16="http://schemas.microsoft.com/office/drawing/2014/main" id="{AD5C1D9C-B114-FC6A-9213-7287D39EAD9F}"/>
                </a:ext>
              </a:extLst>
            </p:cNvPr>
            <p:cNvGrpSpPr/>
            <p:nvPr/>
          </p:nvGrpSpPr>
          <p:grpSpPr>
            <a:xfrm>
              <a:off x="10649689" y="4382998"/>
              <a:ext cx="754139" cy="1865729"/>
              <a:chOff x="653351" y="2693558"/>
              <a:chExt cx="754139" cy="1865729"/>
            </a:xfrm>
          </p:grpSpPr>
          <p:sp>
            <p:nvSpPr>
              <p:cNvPr id="11" name="Graphic 15">
                <a:extLst>
                  <a:ext uri="{FF2B5EF4-FFF2-40B4-BE49-F238E27FC236}">
                    <a16:creationId xmlns:a16="http://schemas.microsoft.com/office/drawing/2014/main" id="{2BC89B10-C93E-8CE5-73B3-F6049168C313}"/>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9DB2AA2-9661-AC91-932D-2F1BEC47BD8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86C9AC9B-3792-E880-03FE-D46FB046AB6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8" name="Group 7">
              <a:extLst>
                <a:ext uri="{FF2B5EF4-FFF2-40B4-BE49-F238E27FC236}">
                  <a16:creationId xmlns:a16="http://schemas.microsoft.com/office/drawing/2014/main" id="{1142A133-65D6-D958-C0CD-E8D45B9BD7BB}"/>
                </a:ext>
              </a:extLst>
            </p:cNvPr>
            <p:cNvGrpSpPr/>
            <p:nvPr/>
          </p:nvGrpSpPr>
          <p:grpSpPr>
            <a:xfrm>
              <a:off x="1870859" y="869908"/>
              <a:ext cx="431603" cy="412684"/>
              <a:chOff x="1870859" y="869908"/>
              <a:chExt cx="431603" cy="412684"/>
            </a:xfrm>
          </p:grpSpPr>
          <p:sp>
            <p:nvSpPr>
              <p:cNvPr id="9" name="Graphic 15">
                <a:extLst>
                  <a:ext uri="{FF2B5EF4-FFF2-40B4-BE49-F238E27FC236}">
                    <a16:creationId xmlns:a16="http://schemas.microsoft.com/office/drawing/2014/main" id="{A746B023-387D-4EAC-052B-60F131E6E707}"/>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0" name="Graphic 12">
                <a:extLst>
                  <a:ext uri="{FF2B5EF4-FFF2-40B4-BE49-F238E27FC236}">
                    <a16:creationId xmlns:a16="http://schemas.microsoft.com/office/drawing/2014/main" id="{20760125-21CF-A296-3EA7-3C6C0E9BCB2F}"/>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cxnSp>
        <p:nvCxnSpPr>
          <p:cNvPr id="14" name="Straight Connector 13">
            <a:extLst>
              <a:ext uri="{FF2B5EF4-FFF2-40B4-BE49-F238E27FC236}">
                <a16:creationId xmlns:a16="http://schemas.microsoft.com/office/drawing/2014/main" id="{7F851D11-41E3-33F2-CBA6-B2A9A5A2A517}"/>
              </a:ext>
              <a:ext uri="{C183D7F6-B498-43B3-948B-1728B52AA6E4}">
                <adec:decorative xmlns:adec="http://schemas.microsoft.com/office/drawing/2017/decorative" val="1"/>
              </a:ext>
            </a:extLst>
          </p:cNvPr>
          <p:cNvCxnSpPr>
            <a:cxnSpLocks/>
          </p:cNvCxnSpPr>
          <p:nvPr userDrawn="1"/>
        </p:nvCxnSpPr>
        <p:spPr>
          <a:xfrm>
            <a:off x="2369139" y="2002443"/>
            <a:ext cx="88735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2399620" y="162560"/>
            <a:ext cx="8843050" cy="16169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2373002" y="2474811"/>
            <a:ext cx="4015098"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21" name="Content Placeholder 4">
            <a:extLst>
              <a:ext uri="{FF2B5EF4-FFF2-40B4-BE49-F238E27FC236}">
                <a16:creationId xmlns:a16="http://schemas.microsoft.com/office/drawing/2014/main" id="{D77F99A7-26FA-422E-43E9-C76B4A56E44A}"/>
              </a:ext>
            </a:extLst>
          </p:cNvPr>
          <p:cNvSpPr>
            <a:spLocks noGrp="1"/>
          </p:cNvSpPr>
          <p:nvPr>
            <p:ph sz="quarter" idx="36" hasCustomPrompt="1"/>
          </p:nvPr>
        </p:nvSpPr>
        <p:spPr>
          <a:xfrm>
            <a:off x="6995159" y="2474811"/>
            <a:ext cx="4227332"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2758284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A7247A-846A-F316-B494-69B42CBF34DD}"/>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884B3AF6-983E-0901-0045-6CDF4E93E1BA}"/>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C5B7647-403E-A66E-6CF4-0D3A99AA5154}"/>
              </a:ext>
              <a:ext uri="{C183D7F6-B498-43B3-948B-1728B52AA6E4}">
                <adec:decorative xmlns:adec="http://schemas.microsoft.com/office/drawing/2017/decorative" val="1"/>
              </a:ext>
            </a:extLst>
          </p:cNvPr>
          <p:cNvGrpSpPr/>
          <p:nvPr userDrawn="1"/>
        </p:nvGrpSpPr>
        <p:grpSpPr>
          <a:xfrm rot="10800000" flipH="1">
            <a:off x="10488530" y="4210019"/>
            <a:ext cx="754139" cy="1865729"/>
            <a:chOff x="653351" y="2693558"/>
            <a:chExt cx="754139" cy="1865729"/>
          </a:xfrm>
        </p:grpSpPr>
        <p:sp>
          <p:nvSpPr>
            <p:cNvPr id="10" name="Graphic 15">
              <a:extLst>
                <a:ext uri="{FF2B5EF4-FFF2-40B4-BE49-F238E27FC236}">
                  <a16:creationId xmlns:a16="http://schemas.microsoft.com/office/drawing/2014/main" id="{E48E731E-FEF1-9C59-64B0-9CB6E8853912}"/>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1" name="Graphic 12">
              <a:extLst>
                <a:ext uri="{FF2B5EF4-FFF2-40B4-BE49-F238E27FC236}">
                  <a16:creationId xmlns:a16="http://schemas.microsoft.com/office/drawing/2014/main" id="{AFE83BB3-4D12-8E20-CA93-1834D7F0A43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EB1D810-BC05-6C0E-0DE4-3604EBAADCC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41680" y="430482"/>
            <a:ext cx="10500989"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807038" y="2465539"/>
            <a:ext cx="3774587" cy="3723753"/>
          </a:xfrm>
        </p:spPr>
        <p:txBody>
          <a:bodyPr/>
          <a:lstStyle>
            <a:lvl1pPr marL="342900" indent="-342900">
              <a:lnSpc>
                <a:spcPct val="120000"/>
              </a:lnSpc>
              <a:spcBef>
                <a:spcPts val="1000"/>
              </a:spcBef>
              <a:buClr>
                <a:schemeClr val="accent3">
                  <a:lumMod val="75000"/>
                </a:schemeClr>
              </a:buClr>
              <a:buFont typeface="+mj-lt"/>
              <a:buAutoNum type="arabicPeriod"/>
              <a:defRPr sz="1800" spc="0" baseline="0">
                <a:solidFill>
                  <a:schemeClr val="bg1"/>
                </a:solidFill>
                <a:latin typeface="+mn-lt"/>
              </a:defRPr>
            </a:lvl1pPr>
            <a:lvl2pPr marL="626364" indent="-342900">
              <a:lnSpc>
                <a:spcPct val="120000"/>
              </a:lnSpc>
              <a:spcBef>
                <a:spcPts val="1000"/>
              </a:spcBef>
              <a:buClr>
                <a:schemeClr val="accent3">
                  <a:lumMod val="75000"/>
                </a:schemeClr>
              </a:buClr>
              <a:buFont typeface="+mj-lt"/>
              <a:buAutoNum type="alphaLcPeriod"/>
              <a:defRPr sz="1800" spc="0">
                <a:solidFill>
                  <a:schemeClr val="bg1"/>
                </a:solidFill>
                <a:latin typeface="+mn-lt"/>
              </a:defRPr>
            </a:lvl2pPr>
            <a:lvl3pPr marL="918972" indent="-342900">
              <a:lnSpc>
                <a:spcPct val="120000"/>
              </a:lnSpc>
              <a:spcBef>
                <a:spcPts val="1000"/>
              </a:spcBef>
              <a:buClr>
                <a:schemeClr val="accent3">
                  <a:lumMod val="75000"/>
                </a:schemeClr>
              </a:buClr>
              <a:buFont typeface="+mj-lt"/>
              <a:buAutoNum type="arabicParenR"/>
              <a:defRPr sz="1800" spc="0">
                <a:solidFill>
                  <a:schemeClr val="bg1"/>
                </a:solidFill>
                <a:latin typeface="+mn-lt"/>
              </a:defRPr>
            </a:lvl3pPr>
            <a:lvl4pPr marL="1209294" indent="-342900">
              <a:lnSpc>
                <a:spcPct val="120000"/>
              </a:lnSpc>
              <a:spcBef>
                <a:spcPts val="1000"/>
              </a:spcBef>
              <a:buClr>
                <a:schemeClr val="accent3">
                  <a:lumMod val="75000"/>
                </a:schemeClr>
              </a:buClr>
              <a:buFont typeface="+mj-lt"/>
              <a:buAutoNum type="alphaLcParen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4927600" y="2465539"/>
            <a:ext cx="6315069" cy="3723753"/>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9662227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3EA418-19D1-0D4D-BE52-40A86E32F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2BAE0C-5187-A64D-A481-E69245670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759C05-48F5-9346-8256-5B61C6990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bg1"/>
                </a:solidFill>
                <a:latin typeface="+mj-lt"/>
                <a:cs typeface="Biome" panose="020B0503030204020804" pitchFamily="34" charset="0"/>
              </a:defRPr>
            </a:lvl1pPr>
          </a:lstStyle>
          <a:p>
            <a:endParaRPr lang="en-US" dirty="0"/>
          </a:p>
        </p:txBody>
      </p:sp>
      <p:sp>
        <p:nvSpPr>
          <p:cNvPr id="5" name="Footer Placeholder 4">
            <a:extLst>
              <a:ext uri="{FF2B5EF4-FFF2-40B4-BE49-F238E27FC236}">
                <a16:creationId xmlns:a16="http://schemas.microsoft.com/office/drawing/2014/main" id="{84175D63-7351-9C4A-AEE0-10E27B3B6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bg1"/>
                </a:solidFill>
                <a:latin typeface="+mj-lt"/>
                <a:cs typeface="Biome" panose="020B05030302040208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7350889F-2BBA-5F45-95BC-BEA66881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noAutofit/>
          </a:bodyPr>
          <a:lstStyle>
            <a:lvl1pPr algn="r">
              <a:defRPr sz="1200">
                <a:solidFill>
                  <a:schemeClr val="bg1"/>
                </a:solidFill>
                <a:latin typeface="+mj-lt"/>
                <a:cs typeface="Biome" panose="020B0503030204020804" pitchFamily="34" charset="0"/>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955693199"/>
      </p:ext>
    </p:extLst>
  </p:cSld>
  <p:clrMap bg1="lt1" tx1="dk1" bg2="lt2" tx2="dk2" accent1="accent1" accent2="accent2" accent3="accent3" accent4="accent4" accent5="accent5" accent6="accent6" hlink="hlink" folHlink="folHlink"/>
  <p:sldLayoutIdLst>
    <p:sldLayoutId id="2147483657" r:id="rId1"/>
    <p:sldLayoutId id="2147483679" r:id="rId2"/>
    <p:sldLayoutId id="2147483669" r:id="rId3"/>
    <p:sldLayoutId id="2147483672" r:id="rId4"/>
    <p:sldLayoutId id="2147483673" r:id="rId5"/>
    <p:sldLayoutId id="2147483674" r:id="rId6"/>
    <p:sldLayoutId id="2147483671" r:id="rId7"/>
    <p:sldLayoutId id="2147483675" r:id="rId8"/>
    <p:sldLayoutId id="2147483676" r:id="rId9"/>
    <p:sldLayoutId id="2147483670" r:id="rId10"/>
    <p:sldLayoutId id="2147483677" r:id="rId11"/>
    <p:sldLayoutId id="2147483678" r:id="rId12"/>
    <p:sldLayoutId id="2147483664" r:id="rId13"/>
    <p:sldLayoutId id="2147483663" r:id="rId14"/>
  </p:sldLayoutIdLst>
  <p:hf hdr="0" ftr="0" dt="0"/>
  <p:txStyles>
    <p:titleStyle>
      <a:lvl1pPr algn="l" defTabSz="914400" rtl="0" eaLnBrk="1" latinLnBrk="0" hangingPunct="1">
        <a:lnSpc>
          <a:spcPct val="90000"/>
        </a:lnSpc>
        <a:spcBef>
          <a:spcPct val="0"/>
        </a:spcBef>
        <a:buNone/>
        <a:defRPr sz="4400" kern="1200" spc="300" baseline="0">
          <a:solidFill>
            <a:schemeClr val="bg1"/>
          </a:solidFill>
          <a:latin typeface="+mj-lt"/>
          <a:ea typeface="+mj-ea"/>
          <a:cs typeface="Biome" panose="020B05030302040208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3"/>
          </a:solidFill>
          <a:latin typeface="+mj-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4.0/?ref=chooser-v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ranslisnetwork.wordpress.com/a-handbook-for-trans-and-gender-diverse-inclusion-in-library-work/" TargetMode="Externa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97874EA-2F67-60CD-631F-5A787057F8CE}"/>
              </a:ext>
            </a:extLst>
          </p:cNvPr>
          <p:cNvSpPr>
            <a:spLocks noGrp="1"/>
          </p:cNvSpPr>
          <p:nvPr>
            <p:ph type="title"/>
          </p:nvPr>
        </p:nvSpPr>
        <p:spPr>
          <a:xfrm>
            <a:off x="0" y="304799"/>
            <a:ext cx="12191998" cy="3215641"/>
          </a:xfrm>
        </p:spPr>
        <p:txBody>
          <a:bodyPr anchor="b"/>
          <a:lstStyle/>
          <a:p>
            <a:r>
              <a:rPr lang="en-US" dirty="0"/>
              <a:t>What's Next, and When Can We Go There?</a:t>
            </a:r>
          </a:p>
        </p:txBody>
      </p:sp>
      <p:sp>
        <p:nvSpPr>
          <p:cNvPr id="9" name="Subtitle 3">
            <a:extLst>
              <a:ext uri="{FF2B5EF4-FFF2-40B4-BE49-F238E27FC236}">
                <a16:creationId xmlns:a16="http://schemas.microsoft.com/office/drawing/2014/main" id="{2981AB9E-AF0F-CAD0-2DD2-D640FB871E66}"/>
              </a:ext>
            </a:extLst>
          </p:cNvPr>
          <p:cNvSpPr>
            <a:spLocks noGrp="1"/>
          </p:cNvSpPr>
          <p:nvPr>
            <p:ph type="subTitle" idx="1"/>
          </p:nvPr>
        </p:nvSpPr>
        <p:spPr>
          <a:xfrm>
            <a:off x="3" y="3670628"/>
            <a:ext cx="12191997" cy="1097315"/>
          </a:xfrm>
        </p:spPr>
        <p:txBody>
          <a:bodyPr/>
          <a:lstStyle/>
          <a:p>
            <a:r>
              <a:rPr lang="en-US" i="1" dirty="0">
                <a:solidFill>
                  <a:schemeClr val="bg1"/>
                </a:solidFill>
              </a:rPr>
              <a:t>Lessons From Leading Trans 101 for Libraries</a:t>
            </a:r>
          </a:p>
        </p:txBody>
      </p:sp>
      <p:sp>
        <p:nvSpPr>
          <p:cNvPr id="2" name="Subtitle 3">
            <a:extLst>
              <a:ext uri="{FF2B5EF4-FFF2-40B4-BE49-F238E27FC236}">
                <a16:creationId xmlns:a16="http://schemas.microsoft.com/office/drawing/2014/main" id="{6A8BAB11-2602-36A2-45F1-A73D1B85B9FD}"/>
              </a:ext>
            </a:extLst>
          </p:cNvPr>
          <p:cNvSpPr txBox="1">
            <a:spLocks/>
          </p:cNvSpPr>
          <p:nvPr/>
        </p:nvSpPr>
        <p:spPr>
          <a:xfrm>
            <a:off x="3" y="4918131"/>
            <a:ext cx="12191997" cy="109731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3200" b="0" i="0" kern="1200" cap="all" spc="600" baseline="0">
                <a:solidFill>
                  <a:schemeClr val="accent3"/>
                </a:solidFill>
                <a:latin typeface="+mj-lt"/>
                <a:ea typeface="+mn-ea"/>
                <a:cs typeface="Biome Light" panose="020B0303030204020804" pitchFamily="34" charset="0"/>
              </a:defRPr>
            </a:lvl1pPr>
            <a:lvl2pPr marL="457200" indent="0" algn="ctr" defTabSz="914400" rtl="0" eaLnBrk="1" latinLnBrk="0" hangingPunct="1">
              <a:lnSpc>
                <a:spcPct val="90000"/>
              </a:lnSpc>
              <a:spcBef>
                <a:spcPts val="500"/>
              </a:spcBef>
              <a:buClr>
                <a:schemeClr val="accent6"/>
              </a:buClr>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Clr>
                <a:schemeClr val="accent6"/>
              </a:buClr>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Clr>
                <a:schemeClr val="accent6"/>
              </a:buClr>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Clr>
                <a:schemeClr val="accent6"/>
              </a:buClr>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Stephen G. Krueger, MSLS</a:t>
            </a:r>
          </a:p>
          <a:p>
            <a:r>
              <a:rPr lang="en-US" sz="1800" dirty="0">
                <a:solidFill>
                  <a:schemeClr val="bg1"/>
                </a:solidFill>
              </a:rPr>
              <a:t>Pronouns: ey/em/eir</a:t>
            </a:r>
          </a:p>
        </p:txBody>
      </p:sp>
      <p:sp>
        <p:nvSpPr>
          <p:cNvPr id="3" name="Rectangle 1">
            <a:extLst>
              <a:ext uri="{FF2B5EF4-FFF2-40B4-BE49-F238E27FC236}">
                <a16:creationId xmlns:a16="http://schemas.microsoft.com/office/drawing/2014/main" id="{CA05AE37-C604-E2A7-7679-0704A08C0E6F}"/>
              </a:ext>
            </a:extLst>
          </p:cNvPr>
          <p:cNvSpPr>
            <a:spLocks noChangeArrowheads="1"/>
          </p:cNvSpPr>
          <p:nvPr/>
        </p:nvSpPr>
        <p:spPr bwMode="auto">
          <a:xfrm flipH="1">
            <a:off x="5029200" y="6368535"/>
            <a:ext cx="72716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mj-lt"/>
              </a:rPr>
              <a:t>© 2024 by Stephen G. Krueger. Licensed under </a:t>
            </a:r>
            <a:r>
              <a:rPr lang="en-US" altLang="en-US" dirty="0">
                <a:solidFill>
                  <a:schemeClr val="bg1"/>
                </a:solidFill>
                <a:latin typeface="+mj-lt"/>
                <a:hlinkClick r:id="rId3"/>
              </a:rPr>
              <a:t>CC BY-NC 4.0</a:t>
            </a:r>
            <a:endParaRPr kumimoji="0" lang="en-US" altLang="en-US" sz="1800" b="0" i="0" u="none" strike="noStrike" cap="none" normalizeH="0" baseline="0" dirty="0">
              <a:ln>
                <a:noFill/>
              </a:ln>
              <a:solidFill>
                <a:schemeClr val="bg1"/>
              </a:solidFill>
              <a:effectLst/>
              <a:latin typeface="+mj-lt"/>
            </a:endParaRPr>
          </a:p>
        </p:txBody>
      </p:sp>
      <p:sp>
        <p:nvSpPr>
          <p:cNvPr id="4" name="AutoShape 2">
            <a:hlinkClick r:id="rId4"/>
            <a:extLst>
              <a:ext uri="{FF2B5EF4-FFF2-40B4-BE49-F238E27FC236}">
                <a16:creationId xmlns:a16="http://schemas.microsoft.com/office/drawing/2014/main" id="{7954A1AC-0FA8-5B32-4B3A-0354D9E518C0}"/>
              </a:ext>
            </a:extLst>
          </p:cNvPr>
          <p:cNvSpPr>
            <a:spLocks noChangeAspect="1" noChangeArrowheads="1"/>
          </p:cNvSpPr>
          <p:nvPr/>
        </p:nvSpPr>
        <p:spPr bwMode="auto">
          <a:xfrm>
            <a:off x="15908338" y="-136525"/>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3">
            <a:extLst>
              <a:ext uri="{FF2B5EF4-FFF2-40B4-BE49-F238E27FC236}">
                <a16:creationId xmlns:a16="http://schemas.microsoft.com/office/drawing/2014/main" id="{1D16031E-32CD-C018-CDC3-D1B4EEF6CF52}"/>
              </a:ext>
            </a:extLst>
          </p:cNvPr>
          <p:cNvSpPr>
            <a:spLocks noChangeAspect="1" noChangeArrowheads="1"/>
          </p:cNvSpPr>
          <p:nvPr/>
        </p:nvSpPr>
        <p:spPr bwMode="auto">
          <a:xfrm>
            <a:off x="16249650" y="-136525"/>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a:extLst>
              <a:ext uri="{FF2B5EF4-FFF2-40B4-BE49-F238E27FC236}">
                <a16:creationId xmlns:a16="http://schemas.microsoft.com/office/drawing/2014/main" id="{7318D6A3-9A24-B5DF-C654-D312FD4EA51E}"/>
              </a:ext>
            </a:extLst>
          </p:cNvPr>
          <p:cNvSpPr>
            <a:spLocks noChangeAspect="1" noChangeArrowheads="1"/>
          </p:cNvSpPr>
          <p:nvPr/>
        </p:nvSpPr>
        <p:spPr bwMode="auto">
          <a:xfrm>
            <a:off x="16590963" y="-136525"/>
            <a:ext cx="190500" cy="190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9803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CCE57-1E90-9EED-9B6F-F0903B440505}"/>
              </a:ext>
            </a:extLst>
          </p:cNvPr>
          <p:cNvSpPr>
            <a:spLocks noGrp="1"/>
          </p:cNvSpPr>
          <p:nvPr>
            <p:ph type="title"/>
          </p:nvPr>
        </p:nvSpPr>
        <p:spPr>
          <a:xfrm>
            <a:off x="835370" y="643842"/>
            <a:ext cx="10515601" cy="1337358"/>
          </a:xfrm>
        </p:spPr>
        <p:txBody>
          <a:bodyPr/>
          <a:lstStyle/>
          <a:p>
            <a:r>
              <a:rPr lang="en-US" dirty="0"/>
              <a:t>Things that do not automatically make one knowledgeable about gender inclusive practices</a:t>
            </a:r>
          </a:p>
        </p:txBody>
      </p:sp>
      <p:sp>
        <p:nvSpPr>
          <p:cNvPr id="3" name="Table Placeholder 2">
            <a:extLst>
              <a:ext uri="{FF2B5EF4-FFF2-40B4-BE49-F238E27FC236}">
                <a16:creationId xmlns:a16="http://schemas.microsoft.com/office/drawing/2014/main" id="{8413FB80-26BF-9CBE-10F4-3A84DC2E7500}"/>
              </a:ext>
            </a:extLst>
          </p:cNvPr>
          <p:cNvSpPr>
            <a:spLocks noGrp="1"/>
          </p:cNvSpPr>
          <p:nvPr>
            <p:ph type="tbl" sz="quarter" idx="13"/>
          </p:nvPr>
        </p:nvSpPr>
        <p:spPr/>
        <p:txBody>
          <a:bodyPr/>
          <a:lstStyle/>
          <a:p>
            <a:pPr marL="685800" indent="-342900">
              <a:lnSpc>
                <a:spcPct val="100000"/>
              </a:lnSpc>
              <a:buFont typeface="Arial" panose="020B0604020202020204" pitchFamily="34" charset="0"/>
              <a:buChar char="•"/>
            </a:pPr>
            <a:r>
              <a:rPr lang="en-US" sz="3200" dirty="0">
                <a:solidFill>
                  <a:schemeClr val="bg1"/>
                </a:solidFill>
              </a:rPr>
              <a:t>Attending Trans 101</a:t>
            </a:r>
          </a:p>
          <a:p>
            <a:pPr marL="685800" indent="-342900">
              <a:lnSpc>
                <a:spcPct val="100000"/>
              </a:lnSpc>
              <a:buFont typeface="Arial" panose="020B0604020202020204" pitchFamily="34" charset="0"/>
              <a:buChar char="•"/>
            </a:pPr>
            <a:r>
              <a:rPr lang="en-US" sz="3200" dirty="0">
                <a:solidFill>
                  <a:schemeClr val="bg1"/>
                </a:solidFill>
              </a:rPr>
              <a:t>Knowing a trans or gender diverse person</a:t>
            </a:r>
          </a:p>
          <a:p>
            <a:pPr marL="1143000" lvl="1">
              <a:lnSpc>
                <a:spcPct val="100000"/>
              </a:lnSpc>
            </a:pPr>
            <a:r>
              <a:rPr lang="en-US" sz="3200" dirty="0"/>
              <a:t>Even if you’re related to them</a:t>
            </a:r>
          </a:p>
          <a:p>
            <a:pPr marL="1600200" lvl="2">
              <a:lnSpc>
                <a:spcPct val="100000"/>
              </a:lnSpc>
            </a:pPr>
            <a:r>
              <a:rPr lang="en-US" sz="2800" dirty="0"/>
              <a:t>Even if you tell everyone</a:t>
            </a:r>
          </a:p>
          <a:p>
            <a:pPr marL="1600200" lvl="2">
              <a:lnSpc>
                <a:spcPct val="100000"/>
              </a:lnSpc>
            </a:pPr>
            <a:r>
              <a:rPr lang="en-US" sz="2800" dirty="0"/>
              <a:t>Especially if you tell everyone</a:t>
            </a:r>
          </a:p>
          <a:p>
            <a:pPr marL="685800" indent="-342900">
              <a:lnSpc>
                <a:spcPct val="100000"/>
              </a:lnSpc>
              <a:buFont typeface="Arial" panose="020B0604020202020204" pitchFamily="34" charset="0"/>
              <a:buChar char="•"/>
            </a:pPr>
            <a:r>
              <a:rPr lang="en-US" sz="3200" dirty="0">
                <a:solidFill>
                  <a:schemeClr val="bg1"/>
                </a:solidFill>
              </a:rPr>
              <a:t>Being trans or gender diverse</a:t>
            </a:r>
          </a:p>
        </p:txBody>
      </p:sp>
      <p:sp>
        <p:nvSpPr>
          <p:cNvPr id="4" name="Slide Number Placeholder 3">
            <a:extLst>
              <a:ext uri="{FF2B5EF4-FFF2-40B4-BE49-F238E27FC236}">
                <a16:creationId xmlns:a16="http://schemas.microsoft.com/office/drawing/2014/main" id="{C149DE4A-5D83-006A-6C92-453D1602663D}"/>
              </a:ext>
            </a:extLst>
          </p:cNvPr>
          <p:cNvSpPr>
            <a:spLocks noGrp="1"/>
          </p:cNvSpPr>
          <p:nvPr>
            <p:ph type="sldNum" sz="quarter" idx="12"/>
          </p:nvPr>
        </p:nvSpPr>
        <p:spPr/>
        <p:txBody>
          <a:bodyPr/>
          <a:lstStyle/>
          <a:p>
            <a:fld id="{FE024F78-56A6-7740-B68D-8D4D026EDF3F}" type="slidenum">
              <a:rPr lang="en-US" smtClean="0"/>
              <a:pPr/>
              <a:t>10</a:t>
            </a:fld>
            <a:endParaRPr lang="en-US" dirty="0"/>
          </a:p>
        </p:txBody>
      </p:sp>
    </p:spTree>
    <p:extLst>
      <p:ext uri="{BB962C8B-B14F-4D97-AF65-F5344CB8AC3E}">
        <p14:creationId xmlns:p14="http://schemas.microsoft.com/office/powerpoint/2010/main" val="3834454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6E9150-6654-7A4B-6A94-819993579140}"/>
              </a:ext>
            </a:extLst>
          </p:cNvPr>
          <p:cNvSpPr>
            <a:spLocks noGrp="1"/>
          </p:cNvSpPr>
          <p:nvPr>
            <p:ph type="title"/>
          </p:nvPr>
        </p:nvSpPr>
        <p:spPr/>
        <p:txBody>
          <a:bodyPr/>
          <a:lstStyle/>
          <a:p>
            <a:r>
              <a:rPr lang="en-US" dirty="0"/>
              <a:t>What’s Next?</a:t>
            </a:r>
          </a:p>
        </p:txBody>
      </p:sp>
      <p:sp>
        <p:nvSpPr>
          <p:cNvPr id="4" name="Slide Number Placeholder 3">
            <a:extLst>
              <a:ext uri="{FF2B5EF4-FFF2-40B4-BE49-F238E27FC236}">
                <a16:creationId xmlns:a16="http://schemas.microsoft.com/office/drawing/2014/main" id="{252FEF07-721D-89BB-2356-1E07637EB3B4}"/>
              </a:ext>
            </a:extLst>
          </p:cNvPr>
          <p:cNvSpPr>
            <a:spLocks noGrp="1"/>
          </p:cNvSpPr>
          <p:nvPr>
            <p:ph type="sldNum" sz="quarter" idx="4294967295"/>
          </p:nvPr>
        </p:nvSpPr>
        <p:spPr>
          <a:xfrm>
            <a:off x="9448800" y="6226175"/>
            <a:ext cx="2743200" cy="365125"/>
          </a:xfrm>
        </p:spPr>
        <p:txBody>
          <a:bodyPr/>
          <a:lstStyle/>
          <a:p>
            <a:fld id="{FE024F78-56A6-7740-B68D-8D4D026EDF3F}" type="slidenum">
              <a:rPr lang="en-US" smtClean="0"/>
              <a:pPr/>
              <a:t>11</a:t>
            </a:fld>
            <a:endParaRPr lang="en-US" dirty="0"/>
          </a:p>
        </p:txBody>
      </p:sp>
    </p:spTree>
    <p:extLst>
      <p:ext uri="{BB962C8B-B14F-4D97-AF65-F5344CB8AC3E}">
        <p14:creationId xmlns:p14="http://schemas.microsoft.com/office/powerpoint/2010/main" val="1046839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568EF-C702-9F40-D400-8EA1424E0E13}"/>
              </a:ext>
            </a:extLst>
          </p:cNvPr>
          <p:cNvSpPr>
            <a:spLocks noGrp="1"/>
          </p:cNvSpPr>
          <p:nvPr>
            <p:ph type="title"/>
          </p:nvPr>
        </p:nvSpPr>
        <p:spPr/>
        <p:txBody>
          <a:bodyPr/>
          <a:lstStyle/>
          <a:p>
            <a:r>
              <a:rPr lang="en-US" dirty="0"/>
              <a:t>Setting expectations and requirements for employees</a:t>
            </a:r>
          </a:p>
        </p:txBody>
      </p:sp>
      <p:sp>
        <p:nvSpPr>
          <p:cNvPr id="3" name="Content Placeholder 2">
            <a:extLst>
              <a:ext uri="{FF2B5EF4-FFF2-40B4-BE49-F238E27FC236}">
                <a16:creationId xmlns:a16="http://schemas.microsoft.com/office/drawing/2014/main" id="{5030E33C-0F92-6D28-196B-7A802EA06FC5}"/>
              </a:ext>
            </a:extLst>
          </p:cNvPr>
          <p:cNvSpPr>
            <a:spLocks noGrp="1"/>
          </p:cNvSpPr>
          <p:nvPr>
            <p:ph sz="quarter" idx="31"/>
          </p:nvPr>
        </p:nvSpPr>
        <p:spPr/>
        <p:txBody>
          <a:bodyPr/>
          <a:lstStyle/>
          <a:p>
            <a:pPr marL="457200" indent="-457200">
              <a:buFont typeface="Arial" panose="020B0604020202020204" pitchFamily="34" charset="0"/>
              <a:buChar char="•"/>
            </a:pPr>
            <a:r>
              <a:rPr lang="en-US" sz="2800" dirty="0"/>
              <a:t>Gender inclusion is not optional</a:t>
            </a:r>
          </a:p>
          <a:p>
            <a:pPr marL="457200" indent="-457200">
              <a:buFont typeface="Arial" panose="020B0604020202020204" pitchFamily="34" charset="0"/>
              <a:buChar char="•"/>
            </a:pPr>
            <a:r>
              <a:rPr lang="en-US" sz="2800" dirty="0"/>
              <a:t>Needs to be part of…</a:t>
            </a:r>
          </a:p>
          <a:p>
            <a:pPr marL="1026414" lvl="1" indent="-457200">
              <a:lnSpc>
                <a:spcPct val="100000"/>
              </a:lnSpc>
            </a:pPr>
            <a:r>
              <a:rPr lang="en-US" sz="2400" dirty="0"/>
              <a:t>job descriptions</a:t>
            </a:r>
          </a:p>
          <a:p>
            <a:pPr marL="1026414" lvl="1" indent="-457200">
              <a:lnSpc>
                <a:spcPct val="100000"/>
              </a:lnSpc>
            </a:pPr>
            <a:r>
              <a:rPr lang="en-US" sz="2400" dirty="0"/>
              <a:t>performance reviews</a:t>
            </a:r>
          </a:p>
          <a:p>
            <a:pPr marL="1026414" lvl="1" indent="-457200">
              <a:lnSpc>
                <a:spcPct val="100000"/>
              </a:lnSpc>
            </a:pPr>
            <a:r>
              <a:rPr lang="en-US" sz="2400" dirty="0"/>
              <a:t>policies</a:t>
            </a:r>
          </a:p>
          <a:p>
            <a:pPr marL="512064" indent="-457200"/>
            <a:r>
              <a:rPr lang="en-US" sz="2600" dirty="0"/>
              <a:t>Explained in actionable terms, not “commitment to diversity”</a:t>
            </a:r>
          </a:p>
        </p:txBody>
      </p:sp>
      <p:sp>
        <p:nvSpPr>
          <p:cNvPr id="4" name="Slide Number Placeholder 3">
            <a:extLst>
              <a:ext uri="{FF2B5EF4-FFF2-40B4-BE49-F238E27FC236}">
                <a16:creationId xmlns:a16="http://schemas.microsoft.com/office/drawing/2014/main" id="{7527EE94-6CB3-17EB-9729-C8F2E80FC903}"/>
              </a:ext>
            </a:extLst>
          </p:cNvPr>
          <p:cNvSpPr>
            <a:spLocks noGrp="1"/>
          </p:cNvSpPr>
          <p:nvPr>
            <p:ph type="sldNum" sz="quarter" idx="12"/>
          </p:nvPr>
        </p:nvSpPr>
        <p:spPr/>
        <p:txBody>
          <a:bodyPr/>
          <a:lstStyle/>
          <a:p>
            <a:fld id="{FE024F78-56A6-7740-B68D-8D4D026EDF3F}" type="slidenum">
              <a:rPr lang="en-US" smtClean="0"/>
              <a:pPr/>
              <a:t>12</a:t>
            </a:fld>
            <a:endParaRPr lang="en-US" dirty="0"/>
          </a:p>
        </p:txBody>
      </p:sp>
    </p:spTree>
    <p:extLst>
      <p:ext uri="{BB962C8B-B14F-4D97-AF65-F5344CB8AC3E}">
        <p14:creationId xmlns:p14="http://schemas.microsoft.com/office/powerpoint/2010/main" val="562288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F00187D-AB52-9093-5EDD-B5A60D18912B}"/>
              </a:ext>
            </a:extLst>
          </p:cNvPr>
          <p:cNvSpPr>
            <a:spLocks noGrp="1"/>
          </p:cNvSpPr>
          <p:nvPr>
            <p:ph type="title"/>
          </p:nvPr>
        </p:nvSpPr>
        <p:spPr/>
        <p:txBody>
          <a:bodyPr/>
          <a:lstStyle/>
          <a:p>
            <a:r>
              <a:rPr lang="en-US" dirty="0"/>
              <a:t>Long-term commitment to staff education</a:t>
            </a:r>
          </a:p>
        </p:txBody>
      </p:sp>
      <p:sp>
        <p:nvSpPr>
          <p:cNvPr id="7" name="Table Placeholder 6">
            <a:extLst>
              <a:ext uri="{FF2B5EF4-FFF2-40B4-BE49-F238E27FC236}">
                <a16:creationId xmlns:a16="http://schemas.microsoft.com/office/drawing/2014/main" id="{15A7E549-72D8-26EC-8230-E9B2A43B63CB}"/>
              </a:ext>
            </a:extLst>
          </p:cNvPr>
          <p:cNvSpPr>
            <a:spLocks noGrp="1"/>
          </p:cNvSpPr>
          <p:nvPr>
            <p:ph type="tbl" sz="quarter" idx="13"/>
          </p:nvPr>
        </p:nvSpPr>
        <p:spPr/>
        <p:txBody>
          <a:bodyPr/>
          <a:lstStyle/>
          <a:p>
            <a:pPr marL="342900" indent="-342900">
              <a:buFont typeface="Arial" panose="020B0604020202020204" pitchFamily="34" charset="0"/>
              <a:buChar char="•"/>
            </a:pPr>
            <a:r>
              <a:rPr lang="en-US" sz="3200" dirty="0">
                <a:solidFill>
                  <a:schemeClr val="bg1"/>
                </a:solidFill>
              </a:rPr>
              <a:t>Multiple sessions/learning spaces</a:t>
            </a:r>
          </a:p>
          <a:p>
            <a:endParaRPr lang="en-US" sz="3200" dirty="0">
              <a:solidFill>
                <a:schemeClr val="bg1"/>
              </a:solidFill>
            </a:endParaRPr>
          </a:p>
          <a:p>
            <a:pPr marL="342900" indent="-342900">
              <a:buFont typeface="Arial" panose="020B0604020202020204" pitchFamily="34" charset="0"/>
              <a:buChar char="•"/>
            </a:pPr>
            <a:r>
              <a:rPr lang="en-US" sz="3200" dirty="0">
                <a:solidFill>
                  <a:schemeClr val="bg1"/>
                </a:solidFill>
              </a:rPr>
              <a:t>Preparatory and/or follow-up homework</a:t>
            </a:r>
          </a:p>
          <a:p>
            <a:endParaRPr lang="en-US" sz="3200" dirty="0">
              <a:solidFill>
                <a:schemeClr val="bg1"/>
              </a:solidFill>
            </a:endParaRPr>
          </a:p>
          <a:p>
            <a:pPr marL="342900" indent="-342900">
              <a:buFont typeface="Arial" panose="020B0604020202020204" pitchFamily="34" charset="0"/>
              <a:buChar char="•"/>
            </a:pPr>
            <a:r>
              <a:rPr lang="en-US" sz="3200" dirty="0">
                <a:solidFill>
                  <a:schemeClr val="bg1"/>
                </a:solidFill>
              </a:rPr>
              <a:t>Ongoing space in workplace for continued learning and discussion</a:t>
            </a:r>
          </a:p>
        </p:txBody>
      </p:sp>
      <p:sp>
        <p:nvSpPr>
          <p:cNvPr id="5" name="Slide Number Placeholder 4">
            <a:extLst>
              <a:ext uri="{FF2B5EF4-FFF2-40B4-BE49-F238E27FC236}">
                <a16:creationId xmlns:a16="http://schemas.microsoft.com/office/drawing/2014/main" id="{D735EAF1-D395-F1CF-FDB0-62648E1D6A57}"/>
              </a:ext>
            </a:extLst>
          </p:cNvPr>
          <p:cNvSpPr>
            <a:spLocks noGrp="1"/>
          </p:cNvSpPr>
          <p:nvPr>
            <p:ph type="sldNum" sz="quarter" idx="12"/>
          </p:nvPr>
        </p:nvSpPr>
        <p:spPr/>
        <p:txBody>
          <a:bodyPr/>
          <a:lstStyle/>
          <a:p>
            <a:fld id="{FE024F78-56A6-7740-B68D-8D4D026EDF3F}" type="slidenum">
              <a:rPr lang="en-US" smtClean="0"/>
              <a:pPr/>
              <a:t>13</a:t>
            </a:fld>
            <a:endParaRPr lang="en-US" dirty="0"/>
          </a:p>
        </p:txBody>
      </p:sp>
    </p:spTree>
    <p:extLst>
      <p:ext uri="{BB962C8B-B14F-4D97-AF65-F5344CB8AC3E}">
        <p14:creationId xmlns:p14="http://schemas.microsoft.com/office/powerpoint/2010/main" val="3623186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534E72-8599-103E-B541-23E9B7A7A458}"/>
              </a:ext>
            </a:extLst>
          </p:cNvPr>
          <p:cNvSpPr>
            <a:spLocks noGrp="1"/>
          </p:cNvSpPr>
          <p:nvPr>
            <p:ph type="title"/>
          </p:nvPr>
        </p:nvSpPr>
        <p:spPr/>
        <p:txBody>
          <a:bodyPr/>
          <a:lstStyle/>
          <a:p>
            <a:pPr algn="ctr"/>
            <a:r>
              <a:rPr lang="en-US" dirty="0"/>
              <a:t>How to make your library gender inclusive</a:t>
            </a:r>
          </a:p>
        </p:txBody>
      </p:sp>
      <p:sp>
        <p:nvSpPr>
          <p:cNvPr id="6" name="Content Placeholder 5">
            <a:extLst>
              <a:ext uri="{FF2B5EF4-FFF2-40B4-BE49-F238E27FC236}">
                <a16:creationId xmlns:a16="http://schemas.microsoft.com/office/drawing/2014/main" id="{4FB8C3DC-686E-FBE7-17A1-1045ADC317A8}"/>
              </a:ext>
            </a:extLst>
          </p:cNvPr>
          <p:cNvSpPr>
            <a:spLocks noGrp="1"/>
          </p:cNvSpPr>
          <p:nvPr>
            <p:ph sz="quarter" idx="10"/>
          </p:nvPr>
        </p:nvSpPr>
        <p:spPr>
          <a:xfrm>
            <a:off x="838201" y="2990088"/>
            <a:ext cx="4466504" cy="3512947"/>
          </a:xfrm>
        </p:spPr>
        <p:txBody>
          <a:bodyPr/>
          <a:lstStyle/>
          <a:p>
            <a:pPr algn="ctr"/>
            <a:r>
              <a:rPr lang="en-US" sz="2400" dirty="0"/>
              <a:t>Apply gender inclusive practices to all aspects of library services and spaces, before an issue is raised by someone impacted (by which point others have probably already been harmed but not said anything).</a:t>
            </a:r>
          </a:p>
        </p:txBody>
      </p:sp>
      <p:sp>
        <p:nvSpPr>
          <p:cNvPr id="4" name="Slide Number Placeholder 3">
            <a:extLst>
              <a:ext uri="{FF2B5EF4-FFF2-40B4-BE49-F238E27FC236}">
                <a16:creationId xmlns:a16="http://schemas.microsoft.com/office/drawing/2014/main" id="{B76EAD47-7D1C-2658-7187-FE7F0AE15338}"/>
              </a:ext>
            </a:extLst>
          </p:cNvPr>
          <p:cNvSpPr>
            <a:spLocks noGrp="1"/>
          </p:cNvSpPr>
          <p:nvPr>
            <p:ph type="sldNum" sz="quarter" idx="4294967295"/>
          </p:nvPr>
        </p:nvSpPr>
        <p:spPr>
          <a:xfrm>
            <a:off x="9448800" y="6226175"/>
            <a:ext cx="2743200" cy="365125"/>
          </a:xfrm>
        </p:spPr>
        <p:txBody>
          <a:bodyPr/>
          <a:lstStyle/>
          <a:p>
            <a:fld id="{FE024F78-56A6-7740-B68D-8D4D026EDF3F}" type="slidenum">
              <a:rPr lang="en-US" smtClean="0"/>
              <a:pPr/>
              <a:t>14</a:t>
            </a:fld>
            <a:endParaRPr lang="en-US" dirty="0"/>
          </a:p>
        </p:txBody>
      </p:sp>
    </p:spTree>
    <p:extLst>
      <p:ext uri="{BB962C8B-B14F-4D97-AF65-F5344CB8AC3E}">
        <p14:creationId xmlns:p14="http://schemas.microsoft.com/office/powerpoint/2010/main" val="1277896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C6C1A7-85FA-C819-45E3-844DF6BA104C}"/>
              </a:ext>
            </a:extLst>
          </p:cNvPr>
          <p:cNvSpPr>
            <a:spLocks noGrp="1"/>
          </p:cNvSpPr>
          <p:nvPr>
            <p:ph type="title"/>
          </p:nvPr>
        </p:nvSpPr>
        <p:spPr/>
        <p:txBody>
          <a:bodyPr/>
          <a:lstStyle/>
          <a:p>
            <a:r>
              <a:rPr lang="en-US" dirty="0"/>
              <a:t>Okay, but…how?</a:t>
            </a:r>
          </a:p>
        </p:txBody>
      </p:sp>
      <p:sp>
        <p:nvSpPr>
          <p:cNvPr id="5" name="Table Placeholder 4">
            <a:extLst>
              <a:ext uri="{FF2B5EF4-FFF2-40B4-BE49-F238E27FC236}">
                <a16:creationId xmlns:a16="http://schemas.microsoft.com/office/drawing/2014/main" id="{A24573D7-C717-970E-F2B2-488B870F0C4E}"/>
              </a:ext>
            </a:extLst>
          </p:cNvPr>
          <p:cNvSpPr>
            <a:spLocks noGrp="1"/>
          </p:cNvSpPr>
          <p:nvPr>
            <p:ph type="tbl" sz="quarter" idx="13"/>
          </p:nvPr>
        </p:nvSpPr>
        <p:spPr/>
        <p:txBody>
          <a:bodyPr/>
          <a:lstStyle/>
          <a:p>
            <a:pPr marL="457200" indent="-457200">
              <a:buFont typeface="+mj-lt"/>
              <a:buAutoNum type="arabicPeriod"/>
            </a:pPr>
            <a:r>
              <a:rPr lang="en-US" dirty="0">
                <a:solidFill>
                  <a:schemeClr val="bg1"/>
                </a:solidFill>
              </a:rPr>
              <a:t>Identify ways in which gender-related aspects interact with your realm of work</a:t>
            </a:r>
          </a:p>
          <a:p>
            <a:pPr marL="457200" indent="-457200">
              <a:buFont typeface="+mj-lt"/>
              <a:buAutoNum type="arabicPeriod"/>
            </a:pPr>
            <a:r>
              <a:rPr lang="en-US" dirty="0">
                <a:solidFill>
                  <a:schemeClr val="bg1"/>
                </a:solidFill>
              </a:rPr>
              <a:t>Create user types with different relevant needs to that work</a:t>
            </a:r>
          </a:p>
          <a:p>
            <a:pPr marL="457200" indent="-457200">
              <a:buFont typeface="+mj-lt"/>
              <a:buAutoNum type="arabicPeriod"/>
            </a:pPr>
            <a:r>
              <a:rPr lang="en-US" dirty="0">
                <a:solidFill>
                  <a:schemeClr val="bg1"/>
                </a:solidFill>
              </a:rPr>
              <a:t>Walk types through how they might engage with the spaces/services under your control</a:t>
            </a:r>
          </a:p>
          <a:p>
            <a:pPr marL="457200" indent="-457200">
              <a:buFont typeface="+mj-lt"/>
              <a:buAutoNum type="arabicPeriod"/>
            </a:pPr>
            <a:r>
              <a:rPr lang="en-US" dirty="0">
                <a:solidFill>
                  <a:schemeClr val="bg1"/>
                </a:solidFill>
              </a:rPr>
              <a:t>Identify issues, develop solutions</a:t>
            </a:r>
          </a:p>
          <a:p>
            <a:pPr marL="457200" indent="-457200">
              <a:buFont typeface="+mj-lt"/>
              <a:buAutoNum type="arabicPeriod"/>
            </a:pPr>
            <a:r>
              <a:rPr lang="en-US" dirty="0">
                <a:solidFill>
                  <a:schemeClr val="bg1"/>
                </a:solidFill>
              </a:rPr>
              <a:t>Repeat 2-3 until the issues are resolved</a:t>
            </a:r>
          </a:p>
          <a:p>
            <a:pPr marL="457200" indent="-457200">
              <a:buFont typeface="+mj-lt"/>
              <a:buAutoNum type="arabicPeriod"/>
            </a:pPr>
            <a:r>
              <a:rPr lang="en-US" dirty="0">
                <a:solidFill>
                  <a:schemeClr val="bg1"/>
                </a:solidFill>
              </a:rPr>
              <a:t>Repeat 1-5 again and again forever</a:t>
            </a:r>
          </a:p>
        </p:txBody>
      </p:sp>
    </p:spTree>
    <p:extLst>
      <p:ext uri="{BB962C8B-B14F-4D97-AF65-F5344CB8AC3E}">
        <p14:creationId xmlns:p14="http://schemas.microsoft.com/office/powerpoint/2010/main" val="2043945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E174-6612-D230-C575-68EF9A08B487}"/>
              </a:ext>
            </a:extLst>
          </p:cNvPr>
          <p:cNvSpPr>
            <a:spLocks noGrp="1"/>
          </p:cNvSpPr>
          <p:nvPr>
            <p:ph type="title"/>
          </p:nvPr>
        </p:nvSpPr>
        <p:spPr/>
        <p:txBody>
          <a:bodyPr/>
          <a:lstStyle/>
          <a:p>
            <a:r>
              <a:rPr lang="en-US" dirty="0"/>
              <a:t>User types: Focus on need, not assumptions</a:t>
            </a:r>
          </a:p>
        </p:txBody>
      </p:sp>
      <p:sp>
        <p:nvSpPr>
          <p:cNvPr id="3" name="Table Placeholder 2">
            <a:extLst>
              <a:ext uri="{FF2B5EF4-FFF2-40B4-BE49-F238E27FC236}">
                <a16:creationId xmlns:a16="http://schemas.microsoft.com/office/drawing/2014/main" id="{18738A43-9DDA-5BBC-99FB-64FDE4804E11}"/>
              </a:ext>
            </a:extLst>
          </p:cNvPr>
          <p:cNvSpPr>
            <a:spLocks noGrp="1"/>
          </p:cNvSpPr>
          <p:nvPr>
            <p:ph type="tbl" sz="quarter" idx="13"/>
          </p:nvPr>
        </p:nvSpPr>
        <p:spPr>
          <a:xfrm>
            <a:off x="835025" y="2560638"/>
            <a:ext cx="5260975" cy="3478212"/>
          </a:xfrm>
        </p:spPr>
        <p:txBody>
          <a:bodyPr/>
          <a:lstStyle/>
          <a:p>
            <a:pPr marL="342900" indent="-342900">
              <a:buFont typeface="Arial" panose="020B0604020202020204" pitchFamily="34" charset="0"/>
              <a:buChar char="•"/>
            </a:pPr>
            <a:r>
              <a:rPr lang="en-US" dirty="0"/>
              <a:t>Yes:</a:t>
            </a:r>
          </a:p>
          <a:p>
            <a:pPr marL="1143000" lvl="1"/>
            <a:r>
              <a:rPr lang="en-US" dirty="0"/>
              <a:t>“Employee who needs access to an all gender accessible restroom”</a:t>
            </a:r>
          </a:p>
          <a:p>
            <a:pPr marL="1143000" lvl="1"/>
            <a:endParaRPr lang="en-US" dirty="0"/>
          </a:p>
          <a:p>
            <a:pPr marL="1143000" lvl="1"/>
            <a:r>
              <a:rPr lang="en-US" dirty="0"/>
              <a:t>“Patron who needs to change their name on a library account”</a:t>
            </a:r>
          </a:p>
          <a:p>
            <a:pPr marL="1143000" lvl="1"/>
            <a:endParaRPr lang="en-US" dirty="0"/>
          </a:p>
        </p:txBody>
      </p:sp>
      <p:sp>
        <p:nvSpPr>
          <p:cNvPr id="4" name="Slide Number Placeholder 3">
            <a:extLst>
              <a:ext uri="{FF2B5EF4-FFF2-40B4-BE49-F238E27FC236}">
                <a16:creationId xmlns:a16="http://schemas.microsoft.com/office/drawing/2014/main" id="{66AC8B98-F817-C718-24BD-45AB8DF0E0E8}"/>
              </a:ext>
            </a:extLst>
          </p:cNvPr>
          <p:cNvSpPr>
            <a:spLocks noGrp="1"/>
          </p:cNvSpPr>
          <p:nvPr>
            <p:ph type="sldNum" sz="quarter" idx="12"/>
          </p:nvPr>
        </p:nvSpPr>
        <p:spPr/>
        <p:txBody>
          <a:bodyPr/>
          <a:lstStyle/>
          <a:p>
            <a:fld id="{FE024F78-56A6-7740-B68D-8D4D026EDF3F}" type="slidenum">
              <a:rPr lang="en-US" smtClean="0"/>
              <a:pPr/>
              <a:t>16</a:t>
            </a:fld>
            <a:endParaRPr lang="en-US" dirty="0"/>
          </a:p>
        </p:txBody>
      </p:sp>
      <p:sp>
        <p:nvSpPr>
          <p:cNvPr id="5" name="Table Placeholder 2">
            <a:extLst>
              <a:ext uri="{FF2B5EF4-FFF2-40B4-BE49-F238E27FC236}">
                <a16:creationId xmlns:a16="http://schemas.microsoft.com/office/drawing/2014/main" id="{EADB9456-316B-0AFD-B4DE-5CE22E004A61}"/>
              </a:ext>
            </a:extLst>
          </p:cNvPr>
          <p:cNvSpPr txBox="1">
            <a:spLocks/>
          </p:cNvSpPr>
          <p:nvPr/>
        </p:nvSpPr>
        <p:spPr>
          <a:xfrm>
            <a:off x="6096000" y="2560638"/>
            <a:ext cx="5260975" cy="347821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accent3"/>
                </a:solidFill>
                <a:latin typeface="+mn-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dirty="0"/>
              <a:t>No:</a:t>
            </a:r>
          </a:p>
          <a:p>
            <a:pPr marL="1143000" lvl="1"/>
            <a:r>
              <a:rPr lang="en-US" dirty="0"/>
              <a:t>“Nonbinary disabled employee”</a:t>
            </a:r>
          </a:p>
          <a:p>
            <a:pPr marL="1143000" lvl="1"/>
            <a:endParaRPr lang="en-US" dirty="0"/>
          </a:p>
          <a:p>
            <a:pPr marL="1143000" lvl="1"/>
            <a:r>
              <a:rPr lang="en-US" dirty="0"/>
              <a:t>“Trans patron”</a:t>
            </a:r>
          </a:p>
          <a:p>
            <a:pPr marL="1143000" lvl="1"/>
            <a:endParaRPr lang="en-US" dirty="0"/>
          </a:p>
          <a:p>
            <a:pPr marL="1143000" lvl="1"/>
            <a:endParaRPr lang="en-US" dirty="0"/>
          </a:p>
          <a:p>
            <a:pPr lvl="1" indent="0">
              <a:buNone/>
            </a:pPr>
            <a:r>
              <a:rPr lang="en-US" b="1" dirty="0"/>
              <a:t>Why?</a:t>
            </a:r>
          </a:p>
        </p:txBody>
      </p:sp>
    </p:spTree>
    <p:extLst>
      <p:ext uri="{BB962C8B-B14F-4D97-AF65-F5344CB8AC3E}">
        <p14:creationId xmlns:p14="http://schemas.microsoft.com/office/powerpoint/2010/main" val="262417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0B0ED-C91F-6D78-84CC-68ABD4CF204B}"/>
              </a:ext>
            </a:extLst>
          </p:cNvPr>
          <p:cNvSpPr>
            <a:spLocks noGrp="1"/>
          </p:cNvSpPr>
          <p:nvPr>
            <p:ph type="title"/>
          </p:nvPr>
        </p:nvSpPr>
        <p:spPr/>
        <p:txBody>
          <a:bodyPr/>
          <a:lstStyle/>
          <a:p>
            <a:r>
              <a:rPr lang="en-US" dirty="0"/>
              <a:t>Example issues: Restrooms</a:t>
            </a:r>
          </a:p>
        </p:txBody>
      </p:sp>
      <p:sp>
        <p:nvSpPr>
          <p:cNvPr id="3" name="Table Placeholder 2">
            <a:extLst>
              <a:ext uri="{FF2B5EF4-FFF2-40B4-BE49-F238E27FC236}">
                <a16:creationId xmlns:a16="http://schemas.microsoft.com/office/drawing/2014/main" id="{99157BA0-CCD2-D37E-016F-58ED4A0BAC9F}"/>
              </a:ext>
            </a:extLst>
          </p:cNvPr>
          <p:cNvSpPr>
            <a:spLocks noGrp="1"/>
          </p:cNvSpPr>
          <p:nvPr>
            <p:ph type="tbl" sz="quarter" idx="13"/>
          </p:nvPr>
        </p:nvSpPr>
        <p:spPr>
          <a:xfrm>
            <a:off x="835025" y="2220686"/>
            <a:ext cx="5260975" cy="3818164"/>
          </a:xfrm>
        </p:spPr>
        <p:txBody>
          <a:bodyPr/>
          <a:lstStyle/>
          <a:p>
            <a:pPr marL="342900" indent="-342900">
              <a:buFont typeface="Arial" panose="020B0604020202020204" pitchFamily="34" charset="0"/>
              <a:buChar char="•"/>
            </a:pPr>
            <a:r>
              <a:rPr lang="en-US" sz="1800" dirty="0">
                <a:solidFill>
                  <a:schemeClr val="bg1"/>
                </a:solidFill>
              </a:rPr>
              <a:t>There are no all-gender restrooms in the library.</a:t>
            </a:r>
          </a:p>
          <a:p>
            <a:pPr marL="342900" indent="-342900">
              <a:buFont typeface="Arial" panose="020B0604020202020204" pitchFamily="34" charset="0"/>
              <a:buChar char="•"/>
            </a:pPr>
            <a:r>
              <a:rPr lang="en-US" sz="1800" dirty="0">
                <a:solidFill>
                  <a:schemeClr val="bg1"/>
                </a:solidFill>
              </a:rPr>
              <a:t>There are no all-gender restrooms in the public spaces.</a:t>
            </a:r>
          </a:p>
          <a:p>
            <a:pPr marL="342900" indent="-342900">
              <a:buFont typeface="Arial" panose="020B0604020202020204" pitchFamily="34" charset="0"/>
              <a:buChar char="•"/>
            </a:pPr>
            <a:r>
              <a:rPr lang="en-US" sz="1800" dirty="0">
                <a:solidFill>
                  <a:schemeClr val="bg1"/>
                </a:solidFill>
              </a:rPr>
              <a:t>There are no all-gender restrooms in the staff spaces.</a:t>
            </a:r>
          </a:p>
          <a:p>
            <a:pPr marL="342900" indent="-342900">
              <a:buFont typeface="Arial" panose="020B0604020202020204" pitchFamily="34" charset="0"/>
              <a:buChar char="•"/>
            </a:pPr>
            <a:r>
              <a:rPr lang="en-US" sz="1800" dirty="0">
                <a:solidFill>
                  <a:schemeClr val="bg1"/>
                </a:solidFill>
              </a:rPr>
              <a:t>There are no accessible all-gender restrooms in the public spaces.</a:t>
            </a:r>
          </a:p>
          <a:p>
            <a:pPr marL="342900" indent="-342900">
              <a:buFont typeface="Arial" panose="020B0604020202020204" pitchFamily="34" charset="0"/>
              <a:buChar char="•"/>
            </a:pPr>
            <a:r>
              <a:rPr lang="en-US" sz="1800" dirty="0">
                <a:solidFill>
                  <a:schemeClr val="bg1"/>
                </a:solidFill>
              </a:rPr>
              <a:t>There are no accessible all-gender restrooms in the staff spaces.</a:t>
            </a:r>
          </a:p>
          <a:p>
            <a:pPr marL="342900" indent="-342900">
              <a:buFont typeface="Arial" panose="020B0604020202020204" pitchFamily="34" charset="0"/>
              <a:buChar char="•"/>
            </a:pPr>
            <a:r>
              <a:rPr lang="en-US" sz="1800" dirty="0">
                <a:solidFill>
                  <a:schemeClr val="bg1"/>
                </a:solidFill>
              </a:rPr>
              <a:t>The all-gender restrooms are few and far apart.</a:t>
            </a:r>
          </a:p>
        </p:txBody>
      </p:sp>
      <p:sp>
        <p:nvSpPr>
          <p:cNvPr id="4" name="Slide Number Placeholder 3">
            <a:extLst>
              <a:ext uri="{FF2B5EF4-FFF2-40B4-BE49-F238E27FC236}">
                <a16:creationId xmlns:a16="http://schemas.microsoft.com/office/drawing/2014/main" id="{3E3272BC-106A-2589-0780-1B4608F9DF79}"/>
              </a:ext>
            </a:extLst>
          </p:cNvPr>
          <p:cNvSpPr>
            <a:spLocks noGrp="1"/>
          </p:cNvSpPr>
          <p:nvPr>
            <p:ph type="sldNum" sz="quarter" idx="12"/>
          </p:nvPr>
        </p:nvSpPr>
        <p:spPr/>
        <p:txBody>
          <a:bodyPr/>
          <a:lstStyle/>
          <a:p>
            <a:fld id="{FE024F78-56A6-7740-B68D-8D4D026EDF3F}" type="slidenum">
              <a:rPr lang="en-US" smtClean="0"/>
              <a:pPr/>
              <a:t>17</a:t>
            </a:fld>
            <a:endParaRPr lang="en-US" dirty="0"/>
          </a:p>
        </p:txBody>
      </p:sp>
      <p:sp>
        <p:nvSpPr>
          <p:cNvPr id="5" name="Table Placeholder 2">
            <a:extLst>
              <a:ext uri="{FF2B5EF4-FFF2-40B4-BE49-F238E27FC236}">
                <a16:creationId xmlns:a16="http://schemas.microsoft.com/office/drawing/2014/main" id="{D20679AB-B58F-16DA-4E06-1D54CC989563}"/>
              </a:ext>
            </a:extLst>
          </p:cNvPr>
          <p:cNvSpPr txBox="1">
            <a:spLocks/>
          </p:cNvSpPr>
          <p:nvPr/>
        </p:nvSpPr>
        <p:spPr>
          <a:xfrm>
            <a:off x="6089996" y="2220686"/>
            <a:ext cx="5260975" cy="397056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accent3"/>
                </a:solidFill>
                <a:latin typeface="+mn-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sz="1800" dirty="0">
                <a:solidFill>
                  <a:schemeClr val="bg1"/>
                </a:solidFill>
              </a:rPr>
              <a:t>Staff assume gender when giving directions to restrooms.</a:t>
            </a:r>
          </a:p>
          <a:p>
            <a:pPr marL="342900" indent="-342900">
              <a:buFont typeface="Arial" panose="020B0604020202020204" pitchFamily="34" charset="0"/>
              <a:buChar char="•"/>
            </a:pPr>
            <a:r>
              <a:rPr lang="en-US" sz="1800" dirty="0">
                <a:solidFill>
                  <a:schemeClr val="bg1"/>
                </a:solidFill>
              </a:rPr>
              <a:t>Only women’s restrooms have wastebaskets in the stalls.</a:t>
            </a:r>
          </a:p>
          <a:p>
            <a:pPr marL="342900" indent="-342900">
              <a:buFont typeface="Arial" panose="020B0604020202020204" pitchFamily="34" charset="0"/>
              <a:buChar char="•"/>
            </a:pPr>
            <a:r>
              <a:rPr lang="en-US" sz="1800" dirty="0">
                <a:solidFill>
                  <a:schemeClr val="bg1"/>
                </a:solidFill>
              </a:rPr>
              <a:t>Only women’s restrooms supply menstrual products.</a:t>
            </a:r>
          </a:p>
          <a:p>
            <a:pPr marL="342900" indent="-342900">
              <a:buFont typeface="Arial" panose="020B0604020202020204" pitchFamily="34" charset="0"/>
              <a:buChar char="•"/>
            </a:pPr>
            <a:r>
              <a:rPr lang="en-US" sz="1800" dirty="0">
                <a:solidFill>
                  <a:schemeClr val="bg1"/>
                </a:solidFill>
              </a:rPr>
              <a:t>People must ask for a key to use an all-gender restroom.</a:t>
            </a:r>
          </a:p>
          <a:p>
            <a:pPr marL="342900" indent="-342900">
              <a:buFont typeface="Arial" panose="020B0604020202020204" pitchFamily="34" charset="0"/>
              <a:buChar char="•"/>
            </a:pPr>
            <a:r>
              <a:rPr lang="en-US" sz="1800" dirty="0">
                <a:solidFill>
                  <a:schemeClr val="bg1"/>
                </a:solidFill>
              </a:rPr>
              <a:t>The all-gender restrooms do not have clear signage or mapping.</a:t>
            </a:r>
          </a:p>
          <a:p>
            <a:pPr marL="342900" indent="-342900">
              <a:buFont typeface="Arial" panose="020B0604020202020204" pitchFamily="34" charset="0"/>
              <a:buChar char="•"/>
            </a:pPr>
            <a:r>
              <a:rPr lang="en-US" sz="1800" dirty="0">
                <a:solidFill>
                  <a:schemeClr val="bg1"/>
                </a:solidFill>
              </a:rPr>
              <a:t>Some public services staff don’t know there are all-gender restrooms.</a:t>
            </a:r>
          </a:p>
        </p:txBody>
      </p:sp>
    </p:spTree>
    <p:extLst>
      <p:ext uri="{BB962C8B-B14F-4D97-AF65-F5344CB8AC3E}">
        <p14:creationId xmlns:p14="http://schemas.microsoft.com/office/powerpoint/2010/main" val="2809339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AD354-4EFE-9862-CA65-811B33EC9327}"/>
              </a:ext>
            </a:extLst>
          </p:cNvPr>
          <p:cNvSpPr>
            <a:spLocks noGrp="1"/>
          </p:cNvSpPr>
          <p:nvPr>
            <p:ph type="title"/>
          </p:nvPr>
        </p:nvSpPr>
        <p:spPr/>
        <p:txBody>
          <a:bodyPr/>
          <a:lstStyle/>
          <a:p>
            <a:r>
              <a:rPr lang="en-US" dirty="0"/>
              <a:t>Example issues: Institutional repository</a:t>
            </a:r>
          </a:p>
        </p:txBody>
      </p:sp>
      <p:sp>
        <p:nvSpPr>
          <p:cNvPr id="3" name="Table Placeholder 2">
            <a:extLst>
              <a:ext uri="{FF2B5EF4-FFF2-40B4-BE49-F238E27FC236}">
                <a16:creationId xmlns:a16="http://schemas.microsoft.com/office/drawing/2014/main" id="{23757C57-C82D-F8AF-E5C0-5F85683CA957}"/>
              </a:ext>
            </a:extLst>
          </p:cNvPr>
          <p:cNvSpPr>
            <a:spLocks noGrp="1"/>
          </p:cNvSpPr>
          <p:nvPr>
            <p:ph type="tbl" sz="quarter" idx="13"/>
          </p:nvPr>
        </p:nvSpPr>
        <p:spPr/>
        <p:txBody>
          <a:bodyPr/>
          <a:lstStyle/>
          <a:p>
            <a:pPr marL="342900" indent="-342900">
              <a:buFont typeface="Arial" panose="020B0604020202020204" pitchFamily="34" charset="0"/>
              <a:buChar char="•"/>
            </a:pPr>
            <a:r>
              <a:rPr lang="en-US" dirty="0">
                <a:solidFill>
                  <a:schemeClr val="bg1"/>
                </a:solidFill>
              </a:rPr>
              <a:t>The IR requires an institutional login, and automatically sets up the account with the user’s legal name.</a:t>
            </a:r>
          </a:p>
          <a:p>
            <a:pPr marL="342900" indent="-342900">
              <a:buFont typeface="Arial" panose="020B0604020202020204" pitchFamily="34" charset="0"/>
              <a:buChar char="•"/>
            </a:pPr>
            <a:r>
              <a:rPr lang="en-US" dirty="0">
                <a:solidFill>
                  <a:schemeClr val="bg1"/>
                </a:solidFill>
              </a:rPr>
              <a:t>Users cannot change their own name in the IR system.</a:t>
            </a:r>
          </a:p>
          <a:p>
            <a:pPr marL="342900" indent="-342900">
              <a:buFont typeface="Arial" panose="020B0604020202020204" pitchFamily="34" charset="0"/>
              <a:buChar char="•"/>
            </a:pPr>
            <a:r>
              <a:rPr lang="en-US" dirty="0">
                <a:solidFill>
                  <a:schemeClr val="bg1"/>
                </a:solidFill>
              </a:rPr>
              <a:t>Authors cannot change the published name on posted works.</a:t>
            </a:r>
          </a:p>
          <a:p>
            <a:pPr marL="342900" indent="-342900">
              <a:buFont typeface="Arial" panose="020B0604020202020204" pitchFamily="34" charset="0"/>
              <a:buChar char="•"/>
            </a:pPr>
            <a:r>
              <a:rPr lang="en-US" dirty="0">
                <a:solidFill>
                  <a:schemeClr val="bg1"/>
                </a:solidFill>
              </a:rPr>
              <a:t>The university has a policy against changing author names on theses.</a:t>
            </a:r>
          </a:p>
          <a:p>
            <a:pPr marL="342900" indent="-342900">
              <a:buFont typeface="Arial" panose="020B0604020202020204" pitchFamily="34" charset="0"/>
              <a:buChar char="•"/>
            </a:pPr>
            <a:r>
              <a:rPr lang="en-US" dirty="0">
                <a:solidFill>
                  <a:schemeClr val="bg1"/>
                </a:solidFill>
              </a:rPr>
              <a:t>There are no instructions on how to withdraw items in case of emergency.</a:t>
            </a:r>
          </a:p>
          <a:p>
            <a:pPr marL="342900" indent="-342900">
              <a:buFont typeface="Arial" panose="020B0604020202020204" pitchFamily="34" charset="0"/>
              <a:buChar char="•"/>
            </a:pPr>
            <a:r>
              <a:rPr lang="en-US" dirty="0">
                <a:solidFill>
                  <a:schemeClr val="bg1"/>
                </a:solidFill>
              </a:rPr>
              <a:t>There are instructions for submitting a name change or requesting a withdrawal, but the form does not work or the contact email is not checked by anyone.</a:t>
            </a:r>
          </a:p>
        </p:txBody>
      </p:sp>
      <p:sp>
        <p:nvSpPr>
          <p:cNvPr id="4" name="Slide Number Placeholder 3">
            <a:extLst>
              <a:ext uri="{FF2B5EF4-FFF2-40B4-BE49-F238E27FC236}">
                <a16:creationId xmlns:a16="http://schemas.microsoft.com/office/drawing/2014/main" id="{D4184A5B-9F24-1FD7-F2E9-85AC20DEAEC0}"/>
              </a:ext>
            </a:extLst>
          </p:cNvPr>
          <p:cNvSpPr>
            <a:spLocks noGrp="1"/>
          </p:cNvSpPr>
          <p:nvPr>
            <p:ph type="sldNum" sz="quarter" idx="12"/>
          </p:nvPr>
        </p:nvSpPr>
        <p:spPr/>
        <p:txBody>
          <a:bodyPr/>
          <a:lstStyle/>
          <a:p>
            <a:fld id="{FE024F78-56A6-7740-B68D-8D4D026EDF3F}" type="slidenum">
              <a:rPr lang="en-US" smtClean="0"/>
              <a:pPr/>
              <a:t>18</a:t>
            </a:fld>
            <a:endParaRPr lang="en-US" dirty="0"/>
          </a:p>
        </p:txBody>
      </p:sp>
    </p:spTree>
    <p:extLst>
      <p:ext uri="{BB962C8B-B14F-4D97-AF65-F5344CB8AC3E}">
        <p14:creationId xmlns:p14="http://schemas.microsoft.com/office/powerpoint/2010/main" val="980200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6A201-6B68-C970-FDAA-933D4BB9FFD5}"/>
              </a:ext>
            </a:extLst>
          </p:cNvPr>
          <p:cNvSpPr>
            <a:spLocks noGrp="1"/>
          </p:cNvSpPr>
          <p:nvPr>
            <p:ph type="title"/>
          </p:nvPr>
        </p:nvSpPr>
        <p:spPr/>
        <p:txBody>
          <a:bodyPr/>
          <a:lstStyle/>
          <a:p>
            <a:r>
              <a:rPr lang="en-US" dirty="0"/>
              <a:t>This all Seems like a lot of time and effort.</a:t>
            </a:r>
          </a:p>
        </p:txBody>
      </p:sp>
      <p:sp>
        <p:nvSpPr>
          <p:cNvPr id="3" name="Table Placeholder 2">
            <a:extLst>
              <a:ext uri="{FF2B5EF4-FFF2-40B4-BE49-F238E27FC236}">
                <a16:creationId xmlns:a16="http://schemas.microsoft.com/office/drawing/2014/main" id="{905B2170-5793-6B8A-74E2-5D0B15A4DEC0}"/>
              </a:ext>
            </a:extLst>
          </p:cNvPr>
          <p:cNvSpPr>
            <a:spLocks noGrp="1"/>
          </p:cNvSpPr>
          <p:nvPr>
            <p:ph type="tbl" sz="quarter" idx="13"/>
          </p:nvPr>
        </p:nvSpPr>
        <p:spPr/>
        <p:txBody>
          <a:bodyPr/>
          <a:lstStyle/>
          <a:p>
            <a:r>
              <a:rPr lang="en-US" sz="2800" dirty="0">
                <a:solidFill>
                  <a:schemeClr val="bg1"/>
                </a:solidFill>
              </a:rPr>
              <a:t>Yes.</a:t>
            </a:r>
          </a:p>
        </p:txBody>
      </p:sp>
      <p:sp>
        <p:nvSpPr>
          <p:cNvPr id="4" name="Slide Number Placeholder 3">
            <a:extLst>
              <a:ext uri="{FF2B5EF4-FFF2-40B4-BE49-F238E27FC236}">
                <a16:creationId xmlns:a16="http://schemas.microsoft.com/office/drawing/2014/main" id="{182349A4-C52F-ED25-679B-08CC4BB44D3E}"/>
              </a:ext>
            </a:extLst>
          </p:cNvPr>
          <p:cNvSpPr>
            <a:spLocks noGrp="1"/>
          </p:cNvSpPr>
          <p:nvPr>
            <p:ph type="sldNum" sz="quarter" idx="12"/>
          </p:nvPr>
        </p:nvSpPr>
        <p:spPr/>
        <p:txBody>
          <a:bodyPr/>
          <a:lstStyle/>
          <a:p>
            <a:fld id="{FE024F78-56A6-7740-B68D-8D4D026EDF3F}" type="slidenum">
              <a:rPr lang="en-US" smtClean="0"/>
              <a:pPr/>
              <a:t>19</a:t>
            </a:fld>
            <a:endParaRPr lang="en-US" dirty="0"/>
          </a:p>
        </p:txBody>
      </p:sp>
    </p:spTree>
    <p:extLst>
      <p:ext uri="{BB962C8B-B14F-4D97-AF65-F5344CB8AC3E}">
        <p14:creationId xmlns:p14="http://schemas.microsoft.com/office/powerpoint/2010/main" val="246214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EC12-3206-AD84-229B-8252382870F0}"/>
              </a:ext>
            </a:extLst>
          </p:cNvPr>
          <p:cNvSpPr>
            <a:spLocks noGrp="1"/>
          </p:cNvSpPr>
          <p:nvPr>
            <p:ph type="title"/>
          </p:nvPr>
        </p:nvSpPr>
        <p:spPr/>
        <p:txBody>
          <a:bodyPr/>
          <a:lstStyle/>
          <a:p>
            <a:r>
              <a:rPr lang="en-US" dirty="0"/>
              <a:t>Where are we now?</a:t>
            </a:r>
          </a:p>
        </p:txBody>
      </p:sp>
    </p:spTree>
    <p:extLst>
      <p:ext uri="{BB962C8B-B14F-4D97-AF65-F5344CB8AC3E}">
        <p14:creationId xmlns:p14="http://schemas.microsoft.com/office/powerpoint/2010/main" val="1223466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B5E3-38AB-8924-A708-7913676F6242}"/>
              </a:ext>
            </a:extLst>
          </p:cNvPr>
          <p:cNvSpPr>
            <a:spLocks noGrp="1"/>
          </p:cNvSpPr>
          <p:nvPr>
            <p:ph type="title"/>
          </p:nvPr>
        </p:nvSpPr>
        <p:spPr/>
        <p:txBody>
          <a:bodyPr/>
          <a:lstStyle/>
          <a:p>
            <a:r>
              <a:rPr lang="en-US" dirty="0"/>
              <a:t>A Shameless Plug</a:t>
            </a:r>
          </a:p>
        </p:txBody>
      </p:sp>
      <p:sp>
        <p:nvSpPr>
          <p:cNvPr id="5" name="Content Placeholder 4">
            <a:extLst>
              <a:ext uri="{FF2B5EF4-FFF2-40B4-BE49-F238E27FC236}">
                <a16:creationId xmlns:a16="http://schemas.microsoft.com/office/drawing/2014/main" id="{1921FBB7-7376-92D5-9959-6BF0F1101CCA}"/>
              </a:ext>
            </a:extLst>
          </p:cNvPr>
          <p:cNvSpPr>
            <a:spLocks noGrp="1"/>
          </p:cNvSpPr>
          <p:nvPr>
            <p:ph sz="quarter" idx="10"/>
          </p:nvPr>
        </p:nvSpPr>
        <p:spPr/>
        <p:txBody>
          <a:bodyPr/>
          <a:lstStyle/>
          <a:p>
            <a:r>
              <a:rPr lang="en-US" sz="2800" i="1" dirty="0"/>
              <a:t>A Handbook for Trans and Gender Diverse Inclusion in Libraries</a:t>
            </a:r>
            <a:r>
              <a:rPr lang="en-US" sz="2800" dirty="0"/>
              <a:t> is currently accepting chapter proposals! Information sessions June 18 and 20.</a:t>
            </a:r>
          </a:p>
        </p:txBody>
      </p:sp>
      <p:sp>
        <p:nvSpPr>
          <p:cNvPr id="4" name="Slide Number Placeholder 3">
            <a:extLst>
              <a:ext uri="{FF2B5EF4-FFF2-40B4-BE49-F238E27FC236}">
                <a16:creationId xmlns:a16="http://schemas.microsoft.com/office/drawing/2014/main" id="{754870EA-0141-3E74-F68A-FA608E1E2888}"/>
              </a:ext>
            </a:extLst>
          </p:cNvPr>
          <p:cNvSpPr>
            <a:spLocks noGrp="1"/>
          </p:cNvSpPr>
          <p:nvPr>
            <p:ph type="sldNum" sz="quarter" idx="4294967295"/>
          </p:nvPr>
        </p:nvSpPr>
        <p:spPr>
          <a:xfrm>
            <a:off x="9448800" y="6226175"/>
            <a:ext cx="2743200" cy="365125"/>
          </a:xfrm>
        </p:spPr>
        <p:txBody>
          <a:bodyPr/>
          <a:lstStyle/>
          <a:p>
            <a:fld id="{FE024F78-56A6-7740-B68D-8D4D026EDF3F}" type="slidenum">
              <a:rPr lang="en-US" smtClean="0"/>
              <a:pPr/>
              <a:t>20</a:t>
            </a:fld>
            <a:endParaRPr lang="en-US" dirty="0"/>
          </a:p>
        </p:txBody>
      </p:sp>
      <p:pic>
        <p:nvPicPr>
          <p:cNvPr id="6" name="Picture 5" descr="A qr code on a white background&#10;&#10;Description automatically generated">
            <a:extLst>
              <a:ext uri="{FF2B5EF4-FFF2-40B4-BE49-F238E27FC236}">
                <a16:creationId xmlns:a16="http://schemas.microsoft.com/office/drawing/2014/main" id="{BFAD362C-7661-9673-C12B-9CCF78851558}"/>
              </a:ext>
            </a:extLst>
          </p:cNvPr>
          <p:cNvPicPr>
            <a:picLocks noChangeAspect="1"/>
          </p:cNvPicPr>
          <p:nvPr/>
        </p:nvPicPr>
        <p:blipFill>
          <a:blip r:embed="rId2"/>
          <a:stretch>
            <a:fillRect/>
          </a:stretch>
        </p:blipFill>
        <p:spPr>
          <a:xfrm>
            <a:off x="8020050" y="2000250"/>
            <a:ext cx="2857500" cy="2857500"/>
          </a:xfrm>
          <a:prstGeom prst="rect">
            <a:avLst/>
          </a:prstGeom>
        </p:spPr>
      </p:pic>
      <p:sp>
        <p:nvSpPr>
          <p:cNvPr id="8" name="TextBox 7">
            <a:extLst>
              <a:ext uri="{FF2B5EF4-FFF2-40B4-BE49-F238E27FC236}">
                <a16:creationId xmlns:a16="http://schemas.microsoft.com/office/drawing/2014/main" id="{D7CC6277-1E56-955E-E309-C61CF7727E9A}"/>
              </a:ext>
            </a:extLst>
          </p:cNvPr>
          <p:cNvSpPr txBox="1"/>
          <p:nvPr/>
        </p:nvSpPr>
        <p:spPr>
          <a:xfrm>
            <a:off x="6382512" y="5388710"/>
            <a:ext cx="5916930" cy="646331"/>
          </a:xfrm>
          <a:prstGeom prst="rect">
            <a:avLst/>
          </a:prstGeom>
          <a:noFill/>
        </p:spPr>
        <p:txBody>
          <a:bodyPr wrap="square">
            <a:spAutoFit/>
          </a:bodyPr>
          <a:lstStyle/>
          <a:p>
            <a:r>
              <a:rPr lang="en-US" dirty="0">
                <a:solidFill>
                  <a:schemeClr val="bg1"/>
                </a:solidFill>
                <a:hlinkClick r:id="rId3"/>
              </a:rPr>
              <a:t>https://translisnetwork.wordpress.com/a-handbook-for-trans-and-gender-diverse-inclusion-in-library-work/</a:t>
            </a:r>
            <a:endParaRPr lang="en-US" dirty="0">
              <a:solidFill>
                <a:schemeClr val="bg1"/>
              </a:solidFill>
            </a:endParaRPr>
          </a:p>
        </p:txBody>
      </p:sp>
    </p:spTree>
    <p:extLst>
      <p:ext uri="{BB962C8B-B14F-4D97-AF65-F5344CB8AC3E}">
        <p14:creationId xmlns:p14="http://schemas.microsoft.com/office/powerpoint/2010/main" val="30227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37941-4FDA-0A6E-07FD-9D2759E03AE2}"/>
              </a:ext>
            </a:extLst>
          </p:cNvPr>
          <p:cNvSpPr>
            <a:spLocks noGrp="1"/>
          </p:cNvSpPr>
          <p:nvPr>
            <p:ph type="title"/>
          </p:nvPr>
        </p:nvSpPr>
        <p:spPr>
          <a:xfrm>
            <a:off x="838201" y="3145971"/>
            <a:ext cx="4466502" cy="2389077"/>
          </a:xfrm>
        </p:spPr>
        <p:txBody>
          <a:bodyPr/>
          <a:lstStyle/>
          <a:p>
            <a:r>
              <a:rPr lang="en-US" sz="3200" dirty="0">
                <a:solidFill>
                  <a:schemeClr val="bg1"/>
                </a:solidFill>
              </a:rPr>
              <a:t>Have you attended a Trans 101-type event for work?</a:t>
            </a:r>
          </a:p>
        </p:txBody>
      </p:sp>
    </p:spTree>
    <p:extLst>
      <p:ext uri="{BB962C8B-B14F-4D97-AF65-F5344CB8AC3E}">
        <p14:creationId xmlns:p14="http://schemas.microsoft.com/office/powerpoint/2010/main" val="3153338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37941-4FDA-0A6E-07FD-9D2759E03AE2}"/>
              </a:ext>
            </a:extLst>
          </p:cNvPr>
          <p:cNvSpPr>
            <a:spLocks noGrp="1"/>
          </p:cNvSpPr>
          <p:nvPr>
            <p:ph type="title"/>
          </p:nvPr>
        </p:nvSpPr>
        <p:spPr>
          <a:xfrm>
            <a:off x="838201" y="3145972"/>
            <a:ext cx="4466502" cy="1837508"/>
          </a:xfrm>
        </p:spPr>
        <p:txBody>
          <a:bodyPr/>
          <a:lstStyle/>
          <a:p>
            <a:r>
              <a:rPr lang="en-US" sz="3200" dirty="0">
                <a:solidFill>
                  <a:schemeClr val="bg1"/>
                </a:solidFill>
              </a:rPr>
              <a:t>Have you led a Trans 101-type event? For what audience?</a:t>
            </a:r>
          </a:p>
        </p:txBody>
      </p:sp>
    </p:spTree>
    <p:extLst>
      <p:ext uri="{BB962C8B-B14F-4D97-AF65-F5344CB8AC3E}">
        <p14:creationId xmlns:p14="http://schemas.microsoft.com/office/powerpoint/2010/main" val="277803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37941-4FDA-0A6E-07FD-9D2759E03AE2}"/>
              </a:ext>
            </a:extLst>
          </p:cNvPr>
          <p:cNvSpPr>
            <a:spLocks noGrp="1"/>
          </p:cNvSpPr>
          <p:nvPr>
            <p:ph type="title"/>
          </p:nvPr>
        </p:nvSpPr>
        <p:spPr>
          <a:xfrm>
            <a:off x="838201" y="3145971"/>
            <a:ext cx="4466502" cy="2389077"/>
          </a:xfrm>
        </p:spPr>
        <p:txBody>
          <a:bodyPr/>
          <a:lstStyle/>
          <a:p>
            <a:r>
              <a:rPr lang="en-US" sz="3200" dirty="0">
                <a:solidFill>
                  <a:schemeClr val="bg1"/>
                </a:solidFill>
              </a:rPr>
              <a:t>What are some common characteristics of Trans 101 sessions?</a:t>
            </a:r>
          </a:p>
        </p:txBody>
      </p:sp>
    </p:spTree>
    <p:extLst>
      <p:ext uri="{BB962C8B-B14F-4D97-AF65-F5344CB8AC3E}">
        <p14:creationId xmlns:p14="http://schemas.microsoft.com/office/powerpoint/2010/main" val="917320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37941-4FDA-0A6E-07FD-9D2759E03AE2}"/>
              </a:ext>
            </a:extLst>
          </p:cNvPr>
          <p:cNvSpPr>
            <a:spLocks noGrp="1"/>
          </p:cNvSpPr>
          <p:nvPr>
            <p:ph type="title"/>
          </p:nvPr>
        </p:nvSpPr>
        <p:spPr>
          <a:xfrm>
            <a:off x="838201" y="3145971"/>
            <a:ext cx="4466502" cy="1491343"/>
          </a:xfrm>
        </p:spPr>
        <p:txBody>
          <a:bodyPr/>
          <a:lstStyle/>
          <a:p>
            <a:r>
              <a:rPr lang="en-US" dirty="0">
                <a:solidFill>
                  <a:schemeClr val="bg1"/>
                </a:solidFill>
              </a:rPr>
              <a:t>What is missing from the Trans 101 model?</a:t>
            </a:r>
            <a:endParaRPr lang="en-US" sz="3200" dirty="0">
              <a:solidFill>
                <a:schemeClr val="bg1"/>
              </a:solidFill>
            </a:endParaRPr>
          </a:p>
        </p:txBody>
      </p:sp>
    </p:spTree>
    <p:extLst>
      <p:ext uri="{BB962C8B-B14F-4D97-AF65-F5344CB8AC3E}">
        <p14:creationId xmlns:p14="http://schemas.microsoft.com/office/powerpoint/2010/main" val="114710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20A4950-8B6F-EA19-92F8-4457A08CF72B}"/>
              </a:ext>
            </a:extLst>
          </p:cNvPr>
          <p:cNvSpPr>
            <a:spLocks noGrp="1"/>
          </p:cNvSpPr>
          <p:nvPr>
            <p:ph type="title"/>
          </p:nvPr>
        </p:nvSpPr>
        <p:spPr/>
        <p:txBody>
          <a:bodyPr/>
          <a:lstStyle/>
          <a:p>
            <a:r>
              <a:rPr lang="en-US" dirty="0"/>
              <a:t>What is missing from the Trans 101 model?</a:t>
            </a:r>
          </a:p>
        </p:txBody>
      </p:sp>
      <p:sp>
        <p:nvSpPr>
          <p:cNvPr id="12" name="Content Placeholder 11">
            <a:extLst>
              <a:ext uri="{FF2B5EF4-FFF2-40B4-BE49-F238E27FC236}">
                <a16:creationId xmlns:a16="http://schemas.microsoft.com/office/drawing/2014/main" id="{34D218AF-BB4D-DE44-B3A5-81F1BB243594}"/>
              </a:ext>
            </a:extLst>
          </p:cNvPr>
          <p:cNvSpPr>
            <a:spLocks noGrp="1"/>
          </p:cNvSpPr>
          <p:nvPr>
            <p:ph sz="quarter" idx="31"/>
          </p:nvPr>
        </p:nvSpPr>
        <p:spPr/>
        <p:txBody>
          <a:bodyPr/>
          <a:lstStyle/>
          <a:p>
            <a:r>
              <a:rPr lang="en-US" sz="3200" dirty="0"/>
              <a:t>Follow-up</a:t>
            </a:r>
          </a:p>
          <a:p>
            <a:r>
              <a:rPr lang="en-US" sz="3200" dirty="0"/>
              <a:t>Expectations for attendees</a:t>
            </a:r>
          </a:p>
          <a:p>
            <a:r>
              <a:rPr lang="en-US" sz="3200" dirty="0"/>
              <a:t>What to actually do</a:t>
            </a:r>
          </a:p>
        </p:txBody>
      </p:sp>
    </p:spTree>
    <p:extLst>
      <p:ext uri="{BB962C8B-B14F-4D97-AF65-F5344CB8AC3E}">
        <p14:creationId xmlns:p14="http://schemas.microsoft.com/office/powerpoint/2010/main" val="134819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AD220-B278-5FAA-388E-AC7C80E2FFF7}"/>
              </a:ext>
            </a:extLst>
          </p:cNvPr>
          <p:cNvSpPr>
            <a:spLocks noGrp="1"/>
          </p:cNvSpPr>
          <p:nvPr>
            <p:ph type="title"/>
          </p:nvPr>
        </p:nvSpPr>
        <p:spPr/>
        <p:txBody>
          <a:bodyPr/>
          <a:lstStyle/>
          <a:p>
            <a:r>
              <a:rPr lang="en-US" dirty="0"/>
              <a:t>Where a lot of people seem to think we are</a:t>
            </a:r>
          </a:p>
        </p:txBody>
      </p:sp>
      <p:sp>
        <p:nvSpPr>
          <p:cNvPr id="3" name="Content Placeholder 2">
            <a:extLst>
              <a:ext uri="{FF2B5EF4-FFF2-40B4-BE49-F238E27FC236}">
                <a16:creationId xmlns:a16="http://schemas.microsoft.com/office/drawing/2014/main" id="{B716DBA5-FB96-5FE1-F388-891EABA71B10}"/>
              </a:ext>
            </a:extLst>
          </p:cNvPr>
          <p:cNvSpPr>
            <a:spLocks noGrp="1"/>
          </p:cNvSpPr>
          <p:nvPr>
            <p:ph sz="quarter" idx="31"/>
          </p:nvPr>
        </p:nvSpPr>
        <p:spPr/>
        <p:txBody>
          <a:bodyPr/>
          <a:lstStyle/>
          <a:p>
            <a:pPr marL="0" indent="0">
              <a:buNone/>
            </a:pPr>
            <a:r>
              <a:rPr lang="en-US" sz="2400" dirty="0"/>
              <a:t>Doing pretty okay. Libraries are for everyone, so we just can’t be collectively treating a particular group horribly, right? If that were the case, trans and gender diverse inclusion would be considered an essential and urgent part of all our jobs, not a nice optional bonus for those who have time to self-educate about it. Things are probably fine. We put up a display for TDOV!</a:t>
            </a:r>
          </a:p>
        </p:txBody>
      </p:sp>
      <p:sp>
        <p:nvSpPr>
          <p:cNvPr id="4" name="Slide Number Placeholder 3">
            <a:extLst>
              <a:ext uri="{FF2B5EF4-FFF2-40B4-BE49-F238E27FC236}">
                <a16:creationId xmlns:a16="http://schemas.microsoft.com/office/drawing/2014/main" id="{AB8FF322-3BF2-F8E2-B7DE-D997417BA425}"/>
              </a:ext>
            </a:extLst>
          </p:cNvPr>
          <p:cNvSpPr>
            <a:spLocks noGrp="1"/>
          </p:cNvSpPr>
          <p:nvPr>
            <p:ph type="sldNum" sz="quarter" idx="12"/>
          </p:nvPr>
        </p:nvSpPr>
        <p:spPr/>
        <p:txBody>
          <a:bodyPr/>
          <a:lstStyle/>
          <a:p>
            <a:fld id="{FE024F78-56A6-7740-B68D-8D4D026EDF3F}" type="slidenum">
              <a:rPr lang="en-US" smtClean="0"/>
              <a:pPr/>
              <a:t>8</a:t>
            </a:fld>
            <a:endParaRPr lang="en-US" dirty="0"/>
          </a:p>
        </p:txBody>
      </p:sp>
    </p:spTree>
    <p:extLst>
      <p:ext uri="{BB962C8B-B14F-4D97-AF65-F5344CB8AC3E}">
        <p14:creationId xmlns:p14="http://schemas.microsoft.com/office/powerpoint/2010/main" val="2583172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98DE-AB27-0289-A5A6-E62114760B86}"/>
              </a:ext>
            </a:extLst>
          </p:cNvPr>
          <p:cNvSpPr>
            <a:spLocks noGrp="1"/>
          </p:cNvSpPr>
          <p:nvPr>
            <p:ph type="title"/>
          </p:nvPr>
        </p:nvSpPr>
        <p:spPr/>
        <p:txBody>
          <a:bodyPr/>
          <a:lstStyle/>
          <a:p>
            <a:r>
              <a:rPr lang="en-US" dirty="0"/>
              <a:t>Where I think we are</a:t>
            </a:r>
          </a:p>
        </p:txBody>
      </p:sp>
      <p:sp>
        <p:nvSpPr>
          <p:cNvPr id="3" name="Content Placeholder 2">
            <a:extLst>
              <a:ext uri="{FF2B5EF4-FFF2-40B4-BE49-F238E27FC236}">
                <a16:creationId xmlns:a16="http://schemas.microsoft.com/office/drawing/2014/main" id="{2FBD5ACC-344B-8B31-C96A-9BEDE9CF6B54}"/>
              </a:ext>
            </a:extLst>
          </p:cNvPr>
          <p:cNvSpPr>
            <a:spLocks noGrp="1"/>
          </p:cNvSpPr>
          <p:nvPr>
            <p:ph sz="quarter" idx="31"/>
          </p:nvPr>
        </p:nvSpPr>
        <p:spPr/>
        <p:txBody>
          <a:bodyPr/>
          <a:lstStyle/>
          <a:p>
            <a:pPr marL="0" indent="0">
              <a:buNone/>
            </a:pPr>
            <a:r>
              <a:rPr lang="en-US" sz="2400" dirty="0"/>
              <a:t>Not that.</a:t>
            </a:r>
          </a:p>
        </p:txBody>
      </p:sp>
      <p:sp>
        <p:nvSpPr>
          <p:cNvPr id="4" name="Slide Number Placeholder 3">
            <a:extLst>
              <a:ext uri="{FF2B5EF4-FFF2-40B4-BE49-F238E27FC236}">
                <a16:creationId xmlns:a16="http://schemas.microsoft.com/office/drawing/2014/main" id="{9545BD86-0BCD-9C96-3CA0-08602224E998}"/>
              </a:ext>
            </a:extLst>
          </p:cNvPr>
          <p:cNvSpPr>
            <a:spLocks noGrp="1"/>
          </p:cNvSpPr>
          <p:nvPr>
            <p:ph type="sldNum" sz="quarter" idx="12"/>
          </p:nvPr>
        </p:nvSpPr>
        <p:spPr/>
        <p:txBody>
          <a:bodyPr/>
          <a:lstStyle/>
          <a:p>
            <a:fld id="{FE024F78-56A6-7740-B68D-8D4D026EDF3F}" type="slidenum">
              <a:rPr lang="en-US" smtClean="0"/>
              <a:pPr/>
              <a:t>9</a:t>
            </a:fld>
            <a:endParaRPr lang="en-US" dirty="0"/>
          </a:p>
        </p:txBody>
      </p:sp>
    </p:spTree>
    <p:extLst>
      <p:ext uri="{BB962C8B-B14F-4D97-AF65-F5344CB8AC3E}">
        <p14:creationId xmlns:p14="http://schemas.microsoft.com/office/powerpoint/2010/main" val="7842567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bl4wwgr1n8w18qbn6g5a56eey9g5we6n"/>
</p:tagLst>
</file>

<file path=ppt/theme/theme1.xml><?xml version="1.0" encoding="utf-8"?>
<a:theme xmlns:a="http://schemas.openxmlformats.org/drawingml/2006/main" name="Custom">
  <a:themeElements>
    <a:clrScheme name="Custom 17">
      <a:dk1>
        <a:srgbClr val="000000"/>
      </a:dk1>
      <a:lt1>
        <a:srgbClr val="FFFFFF"/>
      </a:lt1>
      <a:dk2>
        <a:srgbClr val="FC4EFB"/>
      </a:dk2>
      <a:lt2>
        <a:srgbClr val="E7E6E6"/>
      </a:lt2>
      <a:accent1>
        <a:srgbClr val="FAF24C"/>
      </a:accent1>
      <a:accent2>
        <a:srgbClr val="5EFCAC"/>
      </a:accent2>
      <a:accent3>
        <a:srgbClr val="73EBF9"/>
      </a:accent3>
      <a:accent4>
        <a:srgbClr val="316CFC"/>
      </a:accent4>
      <a:accent5>
        <a:srgbClr val="B059FD"/>
      </a:accent5>
      <a:accent6>
        <a:srgbClr val="9405FC"/>
      </a:accent6>
      <a:hlink>
        <a:srgbClr val="FFFFFF"/>
      </a:hlink>
      <a:folHlink>
        <a:srgbClr val="FFFFFF"/>
      </a:folHlink>
    </a:clrScheme>
    <a:fontScheme name="Custom 15">
      <a:majorFont>
        <a:latin typeface="Biom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36837_win32_SL_V11" id="{EAD6EF7B-6F25-4469-AF6A-07D6EB1461DD}" vid="{30FEA78B-2F89-4FF0-8415-E3920802C5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05301E-11B3-4B9D-A588-21F3C980937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44137456-21FC-4AE2-8A94-BF06CAF2EB9B}">
  <ds:schemaRefs>
    <ds:schemaRef ds:uri="http://schemas.microsoft.com/sharepoint/v3/contenttype/forms"/>
  </ds:schemaRefs>
</ds:datastoreItem>
</file>

<file path=customXml/itemProps3.xml><?xml version="1.0" encoding="utf-8"?>
<ds:datastoreItem xmlns:ds="http://schemas.openxmlformats.org/officeDocument/2006/customXml" ds:itemID="{C77B561B-3A65-4A22-9691-EB838E7F9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{751FA03F-860B-4251-8131-7BA8361A0411}tf11936837_win32</Template>
  <TotalTime>2192</TotalTime>
  <Words>742</Words>
  <Application>Microsoft Office PowerPoint</Application>
  <PresentationFormat>Widescreen</PresentationFormat>
  <Paragraphs>99</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Nova</vt:lpstr>
      <vt:lpstr>Biome</vt:lpstr>
      <vt:lpstr>Calibri</vt:lpstr>
      <vt:lpstr>Custom</vt:lpstr>
      <vt:lpstr>What's Next, and When Can We Go There?</vt:lpstr>
      <vt:lpstr>Where are we now?</vt:lpstr>
      <vt:lpstr>Have you attended a Trans 101-type event for work?</vt:lpstr>
      <vt:lpstr>Have you led a Trans 101-type event? For what audience?</vt:lpstr>
      <vt:lpstr>What are some common characteristics of Trans 101 sessions?</vt:lpstr>
      <vt:lpstr>What is missing from the Trans 101 model?</vt:lpstr>
      <vt:lpstr>What is missing from the Trans 101 model?</vt:lpstr>
      <vt:lpstr>Where a lot of people seem to think we are</vt:lpstr>
      <vt:lpstr>Where I think we are</vt:lpstr>
      <vt:lpstr>Things that do not automatically make one knowledgeable about gender inclusive practices</vt:lpstr>
      <vt:lpstr>What’s Next?</vt:lpstr>
      <vt:lpstr>Setting expectations and requirements for employees</vt:lpstr>
      <vt:lpstr>Long-term commitment to staff education</vt:lpstr>
      <vt:lpstr>How to make your library gender inclusive</vt:lpstr>
      <vt:lpstr>Okay, but…how?</vt:lpstr>
      <vt:lpstr>User types: Focus on need, not assumptions</vt:lpstr>
      <vt:lpstr>Example issues: Restrooms</vt:lpstr>
      <vt:lpstr>Example issues: Institutional repository</vt:lpstr>
      <vt:lpstr>This all Seems like a lot of time and effort.</vt:lpstr>
      <vt:lpstr>A Shameless Plug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Next, and When Can We Go There?</dc:title>
  <dc:creator>Krueger, Stephen</dc:creator>
  <cp:lastModifiedBy>Krueger, Stephen</cp:lastModifiedBy>
  <cp:revision>1</cp:revision>
  <dcterms:created xsi:type="dcterms:W3CDTF">2024-05-21T14:20:53Z</dcterms:created>
  <dcterms:modified xsi:type="dcterms:W3CDTF">2024-06-04T20:51:47Z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