
<file path=[Content_Types].xml><?xml version="1.0" encoding="utf-8"?>
<Types xmlns="http://schemas.openxmlformats.org/package/2006/content-types">
  <Override PartName="/ppt/diagrams/drawing2.xml" ContentType="application/vnd.ms-office.drawingml.diagramDrawing+xml"/>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diagrams/data2.xml" ContentType="application/vnd.openxmlformats-officedocument.drawingml.diagramData+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diagrams/drawing3.xml" ContentType="application/vnd.ms-office.drawingml.diagramDrawing+xml"/>
  <Override PartName="/ppt/notesSlides/notesSlide5.xml" ContentType="application/vnd.openxmlformats-officedocument.presentationml.notesSlide+xml"/>
  <Override PartName="/ppt/tableStyles.xml" ContentType="application/vnd.openxmlformats-officedocument.presentationml.tableStyles+xml"/>
  <Override PartName="/ppt/diagrams/data3.xml" ContentType="application/vnd.openxmlformats-officedocument.drawingml.diagramData+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diagrams/colors2.xml" ContentType="application/vnd.openxmlformats-officedocument.drawingml.diagramColors+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diagrams/colors3.xml" ContentType="application/vnd.openxmlformats-officedocument.drawingml.diagramColors+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diagrams/layout2.xml" ContentType="application/vnd.openxmlformats-officedocument.drawingml.diagramLayout+xml"/>
  <Override PartName="/ppt/diagrams/quickStyle2.xml" ContentType="application/vnd.openxmlformats-officedocument.drawingml.diagramStyle+xml"/>
  <Override PartName="/ppt/slideLayouts/slideLayout3.xml" ContentType="application/vnd.openxmlformats-officedocument.presentationml.slideLayout+xml"/>
  <Override PartName="/ppt/diagrams/drawing1.xml" ContentType="application/vnd.ms-office.drawingml.diagramDrawing+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diagrams/layout3.xml" ContentType="application/vnd.openxmlformats-officedocument.drawingml.diagramLayout+xml"/>
  <Override PartName="/ppt/slideLayouts/slideLayout4.xml" ContentType="application/vnd.openxmlformats-officedocument.presentationml.slideLayout+xml"/>
  <Override PartName="/ppt/diagrams/quickStyle3.xml" ContentType="application/vnd.openxmlformats-officedocument.drawingml.diagramStyle+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4"/>
  </p:notesMasterIdLst>
  <p:sldIdLst>
    <p:sldId id="256" r:id="rId2"/>
    <p:sldId id="267" r:id="rId3"/>
    <p:sldId id="277" r:id="rId4"/>
    <p:sldId id="258" r:id="rId5"/>
    <p:sldId id="269" r:id="rId6"/>
    <p:sldId id="264" r:id="rId7"/>
    <p:sldId id="279" r:id="rId8"/>
    <p:sldId id="274" r:id="rId9"/>
    <p:sldId id="270" r:id="rId10"/>
    <p:sldId id="271" r:id="rId11"/>
    <p:sldId id="278" r:id="rId12"/>
    <p:sldId id="27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autoAdjust="0"/>
    <p:restoredTop sz="91297" autoAdjust="0"/>
  </p:normalViewPr>
  <p:slideViewPr>
    <p:cSldViewPr snapToGrid="0" snapToObjects="1">
      <p:cViewPr>
        <p:scale>
          <a:sx n="75" d="100"/>
          <a:sy n="75" d="100"/>
        </p:scale>
        <p:origin x="-1848" y="-7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755642-C563-F44B-A4C9-29BFD9C2DC55}" type="doc">
      <dgm:prSet loTypeId="urn:microsoft.com/office/officeart/2005/8/layout/matrix1" loCatId="matrix" qsTypeId="urn:microsoft.com/office/officeart/2005/8/quickstyle/simple4" qsCatId="simple" csTypeId="urn:microsoft.com/office/officeart/2005/8/colors/accent1_2" csCatId="accent1" phldr="1"/>
      <dgm:spPr/>
      <dgm:t>
        <a:bodyPr/>
        <a:lstStyle/>
        <a:p>
          <a:endParaRPr lang="en-US"/>
        </a:p>
      </dgm:t>
    </dgm:pt>
    <dgm:pt modelId="{0425723E-0F99-B54C-B8F3-AD07B0D85396}">
      <dgm:prSet phldrT="[Text]"/>
      <dgm:spPr/>
      <dgm:t>
        <a:bodyPr/>
        <a:lstStyle/>
        <a:p>
          <a:r>
            <a:rPr lang="en-US" b="1" i="1" dirty="0" smtClean="0">
              <a:latin typeface="Arial"/>
              <a:cs typeface="Arial"/>
            </a:rPr>
            <a:t>Open Access Publishing</a:t>
          </a:r>
          <a:endParaRPr lang="en-US" b="1" i="1" dirty="0">
            <a:latin typeface="Arial"/>
            <a:cs typeface="Arial"/>
          </a:endParaRPr>
        </a:p>
      </dgm:t>
    </dgm:pt>
    <dgm:pt modelId="{78762180-11D8-6549-B63D-465B5B095026}" type="parTrans" cxnId="{0E962FB2-2A1A-5645-80FB-209DE42DE09F}">
      <dgm:prSet/>
      <dgm:spPr/>
      <dgm:t>
        <a:bodyPr/>
        <a:lstStyle/>
        <a:p>
          <a:endParaRPr lang="en-US"/>
        </a:p>
      </dgm:t>
    </dgm:pt>
    <dgm:pt modelId="{FCE57E99-EDA7-9C4E-BF93-4DEB67D49FBB}" type="sibTrans" cxnId="{0E962FB2-2A1A-5645-80FB-209DE42DE09F}">
      <dgm:prSet/>
      <dgm:spPr/>
      <dgm:t>
        <a:bodyPr/>
        <a:lstStyle/>
        <a:p>
          <a:endParaRPr lang="en-US"/>
        </a:p>
      </dgm:t>
    </dgm:pt>
    <dgm:pt modelId="{8CF23FC0-5728-2A4A-99BF-EB4508ADE902}">
      <dgm:prSet phldrT="[Text]"/>
      <dgm:spPr/>
      <dgm:t>
        <a:bodyPr/>
        <a:lstStyle/>
        <a:p>
          <a:r>
            <a:rPr lang="en-US" b="1" i="1" dirty="0" smtClean="0">
              <a:solidFill>
                <a:schemeClr val="tx1"/>
              </a:solidFill>
              <a:latin typeface="Arial"/>
              <a:cs typeface="Arial"/>
            </a:rPr>
            <a:t>Major Coursework</a:t>
          </a:r>
          <a:endParaRPr lang="en-US" b="1" i="1" dirty="0">
            <a:solidFill>
              <a:schemeClr val="tx1"/>
            </a:solidFill>
            <a:latin typeface="Arial"/>
            <a:cs typeface="Arial"/>
          </a:endParaRPr>
        </a:p>
      </dgm:t>
    </dgm:pt>
    <dgm:pt modelId="{0D5BDD3B-7688-124E-8EEA-42B5B22E9A3E}" type="parTrans" cxnId="{97C2C429-1605-B848-B11F-0D7BEC0CE7F9}">
      <dgm:prSet/>
      <dgm:spPr/>
      <dgm:t>
        <a:bodyPr/>
        <a:lstStyle/>
        <a:p>
          <a:endParaRPr lang="en-US"/>
        </a:p>
      </dgm:t>
    </dgm:pt>
    <dgm:pt modelId="{022E8686-1D68-2E4D-922D-B83286F21506}" type="sibTrans" cxnId="{97C2C429-1605-B848-B11F-0D7BEC0CE7F9}">
      <dgm:prSet/>
      <dgm:spPr/>
      <dgm:t>
        <a:bodyPr/>
        <a:lstStyle/>
        <a:p>
          <a:endParaRPr lang="en-US"/>
        </a:p>
      </dgm:t>
    </dgm:pt>
    <dgm:pt modelId="{3E528BCC-1A60-304D-BFF5-B9B18DB0BC35}">
      <dgm:prSet phldrT="[Text]"/>
      <dgm:spPr/>
      <dgm:t>
        <a:bodyPr/>
        <a:lstStyle/>
        <a:p>
          <a:r>
            <a:rPr lang="en-US" b="1" i="1" dirty="0" smtClean="0">
              <a:solidFill>
                <a:srgbClr val="000000"/>
              </a:solidFill>
              <a:latin typeface="Arial"/>
              <a:cs typeface="Arial"/>
            </a:rPr>
            <a:t>Information Literacy</a:t>
          </a:r>
          <a:endParaRPr lang="en-US" b="1" i="1" dirty="0">
            <a:solidFill>
              <a:srgbClr val="000000"/>
            </a:solidFill>
            <a:latin typeface="Arial"/>
            <a:cs typeface="Arial"/>
          </a:endParaRPr>
        </a:p>
      </dgm:t>
    </dgm:pt>
    <dgm:pt modelId="{621CAE20-C591-F54C-95C7-8E2C097FC30F}" type="parTrans" cxnId="{57B349D7-6A2E-A74D-B3D4-300F4F1E68E0}">
      <dgm:prSet/>
      <dgm:spPr/>
      <dgm:t>
        <a:bodyPr/>
        <a:lstStyle/>
        <a:p>
          <a:endParaRPr lang="en-US"/>
        </a:p>
      </dgm:t>
    </dgm:pt>
    <dgm:pt modelId="{C1FE6549-6701-0A4F-9323-1B088F8CD1D8}" type="sibTrans" cxnId="{57B349D7-6A2E-A74D-B3D4-300F4F1E68E0}">
      <dgm:prSet/>
      <dgm:spPr/>
      <dgm:t>
        <a:bodyPr/>
        <a:lstStyle/>
        <a:p>
          <a:endParaRPr lang="en-US"/>
        </a:p>
      </dgm:t>
    </dgm:pt>
    <dgm:pt modelId="{68A9B9C0-0A05-BA45-BB2E-6E51AE057FC8}">
      <dgm:prSet phldrT="[Text]"/>
      <dgm:spPr>
        <a:effectLst/>
      </dgm:spPr>
      <dgm:t>
        <a:bodyPr/>
        <a:lstStyle/>
        <a:p>
          <a:r>
            <a:rPr lang="en-US" b="1" i="1" dirty="0" smtClean="0">
              <a:solidFill>
                <a:srgbClr val="000000"/>
              </a:solidFill>
              <a:latin typeface="Arial"/>
              <a:cs typeface="Arial"/>
            </a:rPr>
            <a:t>Writing in the Discipline</a:t>
          </a:r>
          <a:endParaRPr lang="en-US" b="1" i="1" dirty="0">
            <a:solidFill>
              <a:srgbClr val="000000"/>
            </a:solidFill>
            <a:latin typeface="Arial"/>
            <a:cs typeface="Arial"/>
          </a:endParaRPr>
        </a:p>
      </dgm:t>
    </dgm:pt>
    <dgm:pt modelId="{4725A370-CE61-C147-9510-D4D775EFC769}" type="parTrans" cxnId="{ABE7C923-B427-DA4C-BC1D-D56C91693C10}">
      <dgm:prSet/>
      <dgm:spPr/>
      <dgm:t>
        <a:bodyPr/>
        <a:lstStyle/>
        <a:p>
          <a:endParaRPr lang="en-US"/>
        </a:p>
      </dgm:t>
    </dgm:pt>
    <dgm:pt modelId="{2A2743DB-C794-AF4D-91AE-5464206311F8}" type="sibTrans" cxnId="{ABE7C923-B427-DA4C-BC1D-D56C91693C10}">
      <dgm:prSet/>
      <dgm:spPr/>
      <dgm:t>
        <a:bodyPr/>
        <a:lstStyle/>
        <a:p>
          <a:endParaRPr lang="en-US"/>
        </a:p>
      </dgm:t>
    </dgm:pt>
    <dgm:pt modelId="{693C63C6-729D-0F45-AF32-80C3E8EF7A48}">
      <dgm:prSet phldrT="[Text]"/>
      <dgm:spPr/>
      <dgm:t>
        <a:bodyPr/>
        <a:lstStyle/>
        <a:p>
          <a:r>
            <a:rPr lang="en-US" b="1" i="1" dirty="0" smtClean="0">
              <a:solidFill>
                <a:srgbClr val="000000"/>
              </a:solidFill>
              <a:latin typeface="Arial"/>
              <a:cs typeface="Arial"/>
            </a:rPr>
            <a:t>Critical Peer Review</a:t>
          </a:r>
          <a:endParaRPr lang="en-US" b="1" i="1" dirty="0">
            <a:solidFill>
              <a:srgbClr val="000000"/>
            </a:solidFill>
            <a:latin typeface="Arial"/>
            <a:cs typeface="Arial"/>
          </a:endParaRPr>
        </a:p>
      </dgm:t>
    </dgm:pt>
    <dgm:pt modelId="{16BA8C32-F1B5-BA4C-9DB4-341FB5182F4B}" type="parTrans" cxnId="{3684ABC1-EBE2-4140-A9AA-01A0E8D62654}">
      <dgm:prSet/>
      <dgm:spPr/>
      <dgm:t>
        <a:bodyPr/>
        <a:lstStyle/>
        <a:p>
          <a:endParaRPr lang="en-US"/>
        </a:p>
      </dgm:t>
    </dgm:pt>
    <dgm:pt modelId="{FB416958-2A6F-6249-BC33-970856FDAA99}" type="sibTrans" cxnId="{3684ABC1-EBE2-4140-A9AA-01A0E8D62654}">
      <dgm:prSet/>
      <dgm:spPr/>
      <dgm:t>
        <a:bodyPr/>
        <a:lstStyle/>
        <a:p>
          <a:endParaRPr lang="en-US"/>
        </a:p>
      </dgm:t>
    </dgm:pt>
    <dgm:pt modelId="{D2929F0C-CB0D-7748-B689-524EE76F2F36}" type="pres">
      <dgm:prSet presAssocID="{7C755642-C563-F44B-A4C9-29BFD9C2DC55}" presName="diagram" presStyleCnt="0">
        <dgm:presLayoutVars>
          <dgm:chMax val="1"/>
          <dgm:dir/>
          <dgm:animLvl val="ctr"/>
          <dgm:resizeHandles val="exact"/>
        </dgm:presLayoutVars>
      </dgm:prSet>
      <dgm:spPr/>
      <dgm:t>
        <a:bodyPr/>
        <a:lstStyle/>
        <a:p>
          <a:endParaRPr lang="en-US"/>
        </a:p>
      </dgm:t>
    </dgm:pt>
    <dgm:pt modelId="{208ACA7A-9C36-B643-AF0D-A47ECBF63F23}" type="pres">
      <dgm:prSet presAssocID="{7C755642-C563-F44B-A4C9-29BFD9C2DC55}" presName="matrix" presStyleCnt="0"/>
      <dgm:spPr/>
    </dgm:pt>
    <dgm:pt modelId="{E5459782-F1A3-4442-9314-30089651621E}" type="pres">
      <dgm:prSet presAssocID="{7C755642-C563-F44B-A4C9-29BFD9C2DC55}" presName="tile1" presStyleLbl="node1" presStyleIdx="0" presStyleCnt="4"/>
      <dgm:spPr/>
      <dgm:t>
        <a:bodyPr/>
        <a:lstStyle/>
        <a:p>
          <a:endParaRPr lang="en-US"/>
        </a:p>
      </dgm:t>
    </dgm:pt>
    <dgm:pt modelId="{21847B83-CCCE-324A-82DF-24E4177119A7}" type="pres">
      <dgm:prSet presAssocID="{7C755642-C563-F44B-A4C9-29BFD9C2DC55}" presName="tile1text" presStyleLbl="node1" presStyleIdx="0" presStyleCnt="4">
        <dgm:presLayoutVars>
          <dgm:chMax val="0"/>
          <dgm:chPref val="0"/>
          <dgm:bulletEnabled val="1"/>
        </dgm:presLayoutVars>
      </dgm:prSet>
      <dgm:spPr/>
      <dgm:t>
        <a:bodyPr/>
        <a:lstStyle/>
        <a:p>
          <a:endParaRPr lang="en-US"/>
        </a:p>
      </dgm:t>
    </dgm:pt>
    <dgm:pt modelId="{7281B67D-50EB-FF41-A716-7450CF0FF5CE}" type="pres">
      <dgm:prSet presAssocID="{7C755642-C563-F44B-A4C9-29BFD9C2DC55}" presName="tile2" presStyleLbl="node1" presStyleIdx="1" presStyleCnt="4"/>
      <dgm:spPr/>
      <dgm:t>
        <a:bodyPr/>
        <a:lstStyle/>
        <a:p>
          <a:endParaRPr lang="en-US"/>
        </a:p>
      </dgm:t>
    </dgm:pt>
    <dgm:pt modelId="{D05EAE17-9595-4444-B133-C9F430548D36}" type="pres">
      <dgm:prSet presAssocID="{7C755642-C563-F44B-A4C9-29BFD9C2DC55}" presName="tile2text" presStyleLbl="node1" presStyleIdx="1" presStyleCnt="4">
        <dgm:presLayoutVars>
          <dgm:chMax val="0"/>
          <dgm:chPref val="0"/>
          <dgm:bulletEnabled val="1"/>
        </dgm:presLayoutVars>
      </dgm:prSet>
      <dgm:spPr/>
      <dgm:t>
        <a:bodyPr/>
        <a:lstStyle/>
        <a:p>
          <a:endParaRPr lang="en-US"/>
        </a:p>
      </dgm:t>
    </dgm:pt>
    <dgm:pt modelId="{6F28DDFE-FC7C-E14F-8945-58EE50C0C08C}" type="pres">
      <dgm:prSet presAssocID="{7C755642-C563-F44B-A4C9-29BFD9C2DC55}" presName="tile3" presStyleLbl="node1" presStyleIdx="2" presStyleCnt="4"/>
      <dgm:spPr/>
      <dgm:t>
        <a:bodyPr/>
        <a:lstStyle/>
        <a:p>
          <a:endParaRPr lang="en-US"/>
        </a:p>
      </dgm:t>
    </dgm:pt>
    <dgm:pt modelId="{C6036DF4-22C6-1B4F-9F9F-7E5E4AA96748}" type="pres">
      <dgm:prSet presAssocID="{7C755642-C563-F44B-A4C9-29BFD9C2DC55}" presName="tile3text" presStyleLbl="node1" presStyleIdx="2" presStyleCnt="4">
        <dgm:presLayoutVars>
          <dgm:chMax val="0"/>
          <dgm:chPref val="0"/>
          <dgm:bulletEnabled val="1"/>
        </dgm:presLayoutVars>
      </dgm:prSet>
      <dgm:spPr/>
      <dgm:t>
        <a:bodyPr/>
        <a:lstStyle/>
        <a:p>
          <a:endParaRPr lang="en-US"/>
        </a:p>
      </dgm:t>
    </dgm:pt>
    <dgm:pt modelId="{A24D4B47-4CA4-2245-BE25-168EC5548544}" type="pres">
      <dgm:prSet presAssocID="{7C755642-C563-F44B-A4C9-29BFD9C2DC55}" presName="tile4" presStyleLbl="node1" presStyleIdx="3" presStyleCnt="4"/>
      <dgm:spPr/>
      <dgm:t>
        <a:bodyPr/>
        <a:lstStyle/>
        <a:p>
          <a:endParaRPr lang="en-US"/>
        </a:p>
      </dgm:t>
    </dgm:pt>
    <dgm:pt modelId="{A0AFC82F-E013-314D-990E-322137CEDA75}" type="pres">
      <dgm:prSet presAssocID="{7C755642-C563-F44B-A4C9-29BFD9C2DC55}" presName="tile4text" presStyleLbl="node1" presStyleIdx="3" presStyleCnt="4">
        <dgm:presLayoutVars>
          <dgm:chMax val="0"/>
          <dgm:chPref val="0"/>
          <dgm:bulletEnabled val="1"/>
        </dgm:presLayoutVars>
      </dgm:prSet>
      <dgm:spPr/>
      <dgm:t>
        <a:bodyPr/>
        <a:lstStyle/>
        <a:p>
          <a:endParaRPr lang="en-US"/>
        </a:p>
      </dgm:t>
    </dgm:pt>
    <dgm:pt modelId="{CDD86862-87DD-4343-9B4E-B22167920ED5}" type="pres">
      <dgm:prSet presAssocID="{7C755642-C563-F44B-A4C9-29BFD9C2DC55}" presName="centerTile" presStyleLbl="fgShp" presStyleIdx="0" presStyleCnt="1" custScaleX="179574" custLinFactNeighborX="0">
        <dgm:presLayoutVars>
          <dgm:chMax val="0"/>
          <dgm:chPref val="0"/>
        </dgm:presLayoutVars>
      </dgm:prSet>
      <dgm:spPr/>
      <dgm:t>
        <a:bodyPr/>
        <a:lstStyle/>
        <a:p>
          <a:endParaRPr lang="en-US"/>
        </a:p>
      </dgm:t>
    </dgm:pt>
  </dgm:ptLst>
  <dgm:cxnLst>
    <dgm:cxn modelId="{0E962FB2-2A1A-5645-80FB-209DE42DE09F}" srcId="{7C755642-C563-F44B-A4C9-29BFD9C2DC55}" destId="{0425723E-0F99-B54C-B8F3-AD07B0D85396}" srcOrd="0" destOrd="0" parTransId="{78762180-11D8-6549-B63D-465B5B095026}" sibTransId="{FCE57E99-EDA7-9C4E-BF93-4DEB67D49FBB}"/>
    <dgm:cxn modelId="{57B349D7-6A2E-A74D-B3D4-300F4F1E68E0}" srcId="{0425723E-0F99-B54C-B8F3-AD07B0D85396}" destId="{3E528BCC-1A60-304D-BFF5-B9B18DB0BC35}" srcOrd="1" destOrd="0" parTransId="{621CAE20-C591-F54C-95C7-8E2C097FC30F}" sibTransId="{C1FE6549-6701-0A4F-9323-1B088F8CD1D8}"/>
    <dgm:cxn modelId="{C64A989E-6F61-6946-8291-9668CB70ACC9}" type="presOf" srcId="{68A9B9C0-0A05-BA45-BB2E-6E51AE057FC8}" destId="{C6036DF4-22C6-1B4F-9F9F-7E5E4AA96748}" srcOrd="1" destOrd="0" presId="urn:microsoft.com/office/officeart/2005/8/layout/matrix1"/>
    <dgm:cxn modelId="{C9DE952B-B534-974E-9B69-9C24925169A5}" type="presOf" srcId="{3E528BCC-1A60-304D-BFF5-B9B18DB0BC35}" destId="{7281B67D-50EB-FF41-A716-7450CF0FF5CE}" srcOrd="0" destOrd="0" presId="urn:microsoft.com/office/officeart/2005/8/layout/matrix1"/>
    <dgm:cxn modelId="{3603062A-1D59-C24D-B006-CE121502CA09}" type="presOf" srcId="{0425723E-0F99-B54C-B8F3-AD07B0D85396}" destId="{CDD86862-87DD-4343-9B4E-B22167920ED5}" srcOrd="0" destOrd="0" presId="urn:microsoft.com/office/officeart/2005/8/layout/matrix1"/>
    <dgm:cxn modelId="{8DD6E197-01D3-FD40-8FD5-683E5AA6CCE2}" type="presOf" srcId="{7C755642-C563-F44B-A4C9-29BFD9C2DC55}" destId="{D2929F0C-CB0D-7748-B689-524EE76F2F36}" srcOrd="0" destOrd="0" presId="urn:microsoft.com/office/officeart/2005/8/layout/matrix1"/>
    <dgm:cxn modelId="{694D3069-3089-C145-8454-96953587734B}" type="presOf" srcId="{8CF23FC0-5728-2A4A-99BF-EB4508ADE902}" destId="{21847B83-CCCE-324A-82DF-24E4177119A7}" srcOrd="1" destOrd="0" presId="urn:microsoft.com/office/officeart/2005/8/layout/matrix1"/>
    <dgm:cxn modelId="{88D4C0F5-7A6D-C44A-AEDC-D8DE8634F9B3}" type="presOf" srcId="{3E528BCC-1A60-304D-BFF5-B9B18DB0BC35}" destId="{D05EAE17-9595-4444-B133-C9F430548D36}" srcOrd="1" destOrd="0" presId="urn:microsoft.com/office/officeart/2005/8/layout/matrix1"/>
    <dgm:cxn modelId="{D447D363-856E-0D45-A61E-514810FAAC89}" type="presOf" srcId="{68A9B9C0-0A05-BA45-BB2E-6E51AE057FC8}" destId="{6F28DDFE-FC7C-E14F-8945-58EE50C0C08C}" srcOrd="0" destOrd="0" presId="urn:microsoft.com/office/officeart/2005/8/layout/matrix1"/>
    <dgm:cxn modelId="{97C2C429-1605-B848-B11F-0D7BEC0CE7F9}" srcId="{0425723E-0F99-B54C-B8F3-AD07B0D85396}" destId="{8CF23FC0-5728-2A4A-99BF-EB4508ADE902}" srcOrd="0" destOrd="0" parTransId="{0D5BDD3B-7688-124E-8EEA-42B5B22E9A3E}" sibTransId="{022E8686-1D68-2E4D-922D-B83286F21506}"/>
    <dgm:cxn modelId="{3684ABC1-EBE2-4140-A9AA-01A0E8D62654}" srcId="{0425723E-0F99-B54C-B8F3-AD07B0D85396}" destId="{693C63C6-729D-0F45-AF32-80C3E8EF7A48}" srcOrd="3" destOrd="0" parTransId="{16BA8C32-F1B5-BA4C-9DB4-341FB5182F4B}" sibTransId="{FB416958-2A6F-6249-BC33-970856FDAA99}"/>
    <dgm:cxn modelId="{EBC0F94C-6DB4-1044-830C-98CB0829846E}" type="presOf" srcId="{693C63C6-729D-0F45-AF32-80C3E8EF7A48}" destId="{A0AFC82F-E013-314D-990E-322137CEDA75}" srcOrd="1" destOrd="0" presId="urn:microsoft.com/office/officeart/2005/8/layout/matrix1"/>
    <dgm:cxn modelId="{ABE7C923-B427-DA4C-BC1D-D56C91693C10}" srcId="{0425723E-0F99-B54C-B8F3-AD07B0D85396}" destId="{68A9B9C0-0A05-BA45-BB2E-6E51AE057FC8}" srcOrd="2" destOrd="0" parTransId="{4725A370-CE61-C147-9510-D4D775EFC769}" sibTransId="{2A2743DB-C794-AF4D-91AE-5464206311F8}"/>
    <dgm:cxn modelId="{A0731CAB-7C21-0D47-B4C7-D9D56982264D}" type="presOf" srcId="{8CF23FC0-5728-2A4A-99BF-EB4508ADE902}" destId="{E5459782-F1A3-4442-9314-30089651621E}" srcOrd="0" destOrd="0" presId="urn:microsoft.com/office/officeart/2005/8/layout/matrix1"/>
    <dgm:cxn modelId="{58CFE346-2424-9E49-A0D8-0A4FE87792CF}" type="presOf" srcId="{693C63C6-729D-0F45-AF32-80C3E8EF7A48}" destId="{A24D4B47-4CA4-2245-BE25-168EC5548544}" srcOrd="0" destOrd="0" presId="urn:microsoft.com/office/officeart/2005/8/layout/matrix1"/>
    <dgm:cxn modelId="{58B4D0EB-5ECA-0E48-BF91-5AD77CDB9CC5}" type="presParOf" srcId="{D2929F0C-CB0D-7748-B689-524EE76F2F36}" destId="{208ACA7A-9C36-B643-AF0D-A47ECBF63F23}" srcOrd="0" destOrd="0" presId="urn:microsoft.com/office/officeart/2005/8/layout/matrix1"/>
    <dgm:cxn modelId="{FFF47A56-9F37-F645-9B91-8828C0F546E0}" type="presParOf" srcId="{208ACA7A-9C36-B643-AF0D-A47ECBF63F23}" destId="{E5459782-F1A3-4442-9314-30089651621E}" srcOrd="0" destOrd="0" presId="urn:microsoft.com/office/officeart/2005/8/layout/matrix1"/>
    <dgm:cxn modelId="{9C350140-5564-E943-A960-A490FEA60134}" type="presParOf" srcId="{208ACA7A-9C36-B643-AF0D-A47ECBF63F23}" destId="{21847B83-CCCE-324A-82DF-24E4177119A7}" srcOrd="1" destOrd="0" presId="urn:microsoft.com/office/officeart/2005/8/layout/matrix1"/>
    <dgm:cxn modelId="{8CFAC06F-9FDF-7E4F-BC7E-5753C5D21588}" type="presParOf" srcId="{208ACA7A-9C36-B643-AF0D-A47ECBF63F23}" destId="{7281B67D-50EB-FF41-A716-7450CF0FF5CE}" srcOrd="2" destOrd="0" presId="urn:microsoft.com/office/officeart/2005/8/layout/matrix1"/>
    <dgm:cxn modelId="{35392767-30E6-244B-B023-3CA52CD1EF2E}" type="presParOf" srcId="{208ACA7A-9C36-B643-AF0D-A47ECBF63F23}" destId="{D05EAE17-9595-4444-B133-C9F430548D36}" srcOrd="3" destOrd="0" presId="urn:microsoft.com/office/officeart/2005/8/layout/matrix1"/>
    <dgm:cxn modelId="{151084CD-7A29-1F4C-80A6-68B8EECDAA22}" type="presParOf" srcId="{208ACA7A-9C36-B643-AF0D-A47ECBF63F23}" destId="{6F28DDFE-FC7C-E14F-8945-58EE50C0C08C}" srcOrd="4" destOrd="0" presId="urn:microsoft.com/office/officeart/2005/8/layout/matrix1"/>
    <dgm:cxn modelId="{F5F37074-305A-0343-87B0-DB6AF8A460BA}" type="presParOf" srcId="{208ACA7A-9C36-B643-AF0D-A47ECBF63F23}" destId="{C6036DF4-22C6-1B4F-9F9F-7E5E4AA96748}" srcOrd="5" destOrd="0" presId="urn:microsoft.com/office/officeart/2005/8/layout/matrix1"/>
    <dgm:cxn modelId="{419564D0-9DF0-504E-B854-EDD398BE7435}" type="presParOf" srcId="{208ACA7A-9C36-B643-AF0D-A47ECBF63F23}" destId="{A24D4B47-4CA4-2245-BE25-168EC5548544}" srcOrd="6" destOrd="0" presId="urn:microsoft.com/office/officeart/2005/8/layout/matrix1"/>
    <dgm:cxn modelId="{F43E029C-3142-554A-BF35-8F243D0E446C}" type="presParOf" srcId="{208ACA7A-9C36-B643-AF0D-A47ECBF63F23}" destId="{A0AFC82F-E013-314D-990E-322137CEDA75}" srcOrd="7" destOrd="0" presId="urn:microsoft.com/office/officeart/2005/8/layout/matrix1"/>
    <dgm:cxn modelId="{492E3484-366B-5B45-A98D-44B1C6D9FF56}" type="presParOf" srcId="{D2929F0C-CB0D-7748-B689-524EE76F2F36}" destId="{CDD86862-87DD-4343-9B4E-B22167920ED5}"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4EA85F-53C5-2C48-A708-F534130970A1}" type="doc">
      <dgm:prSet loTypeId="urn:microsoft.com/office/officeart/2005/8/layout/hProcess4" loCatId="process" qsTypeId="urn:microsoft.com/office/officeart/2005/8/quickstyle/simple4" qsCatId="simple" csTypeId="urn:microsoft.com/office/officeart/2005/8/colors/accent1_2" csCatId="accent1" phldr="1"/>
      <dgm:spPr/>
      <dgm:t>
        <a:bodyPr/>
        <a:lstStyle/>
        <a:p>
          <a:endParaRPr lang="en-US"/>
        </a:p>
      </dgm:t>
    </dgm:pt>
    <dgm:pt modelId="{3DBC09D3-8A49-314A-81C6-EFC312CB49AB}">
      <dgm:prSet phldrT="[Text]"/>
      <dgm:spPr/>
      <dgm:t>
        <a:bodyPr/>
        <a:lstStyle/>
        <a:p>
          <a:r>
            <a:rPr lang="en-US" b="1" dirty="0" smtClean="0">
              <a:solidFill>
                <a:schemeClr val="tx1"/>
              </a:solidFill>
              <a:latin typeface="Arial"/>
              <a:cs typeface="Arial"/>
            </a:rPr>
            <a:t>Students</a:t>
          </a:r>
          <a:endParaRPr lang="en-US" b="1" dirty="0">
            <a:solidFill>
              <a:schemeClr val="tx1"/>
            </a:solidFill>
            <a:latin typeface="Arial"/>
            <a:cs typeface="Arial"/>
          </a:endParaRPr>
        </a:p>
      </dgm:t>
    </dgm:pt>
    <dgm:pt modelId="{881CD6A2-5970-F34B-9F9C-A47CEE44616A}" type="parTrans" cxnId="{2278D2FD-FED3-9E4E-AFF6-5CFE8B1DED24}">
      <dgm:prSet/>
      <dgm:spPr/>
      <dgm:t>
        <a:bodyPr/>
        <a:lstStyle/>
        <a:p>
          <a:endParaRPr lang="en-US"/>
        </a:p>
      </dgm:t>
    </dgm:pt>
    <dgm:pt modelId="{5CEEB5C4-2F82-444B-8DB4-E7B7F5497B5B}" type="sibTrans" cxnId="{2278D2FD-FED3-9E4E-AFF6-5CFE8B1DED24}">
      <dgm:prSet/>
      <dgm:spPr/>
      <dgm:t>
        <a:bodyPr/>
        <a:lstStyle/>
        <a:p>
          <a:endParaRPr lang="en-US"/>
        </a:p>
      </dgm:t>
    </dgm:pt>
    <dgm:pt modelId="{DB449EB1-8860-6A4E-A666-39240B46743D}">
      <dgm:prSet phldrT="[Text]"/>
      <dgm:spPr/>
      <dgm:t>
        <a:bodyPr/>
        <a:lstStyle/>
        <a:p>
          <a:r>
            <a:rPr lang="en-US" dirty="0" smtClean="0">
              <a:latin typeface="Arial"/>
              <a:cs typeface="Arial"/>
            </a:rPr>
            <a:t>Editors</a:t>
          </a:r>
          <a:endParaRPr lang="en-US" dirty="0">
            <a:latin typeface="Arial"/>
            <a:cs typeface="Arial"/>
          </a:endParaRPr>
        </a:p>
      </dgm:t>
    </dgm:pt>
    <dgm:pt modelId="{B6F3E170-6A25-0644-8D61-8152244AEE74}" type="parTrans" cxnId="{F1AE9FD5-97BB-0B46-B28C-E8622D12225C}">
      <dgm:prSet/>
      <dgm:spPr/>
      <dgm:t>
        <a:bodyPr/>
        <a:lstStyle/>
        <a:p>
          <a:endParaRPr lang="en-US"/>
        </a:p>
      </dgm:t>
    </dgm:pt>
    <dgm:pt modelId="{36648311-2F4C-3C4B-8D65-48C1C5CF04D6}" type="sibTrans" cxnId="{F1AE9FD5-97BB-0B46-B28C-E8622D12225C}">
      <dgm:prSet/>
      <dgm:spPr/>
      <dgm:t>
        <a:bodyPr/>
        <a:lstStyle/>
        <a:p>
          <a:endParaRPr lang="en-US"/>
        </a:p>
      </dgm:t>
    </dgm:pt>
    <dgm:pt modelId="{A4D8A97E-C6B6-2344-B07F-6E021BFD7341}">
      <dgm:prSet phldrT="[Text]"/>
      <dgm:spPr/>
      <dgm:t>
        <a:bodyPr/>
        <a:lstStyle/>
        <a:p>
          <a:r>
            <a:rPr lang="en-US" dirty="0" smtClean="0">
              <a:latin typeface="Arial"/>
              <a:cs typeface="Arial"/>
            </a:rPr>
            <a:t>Reviewers</a:t>
          </a:r>
          <a:endParaRPr lang="en-US" dirty="0">
            <a:latin typeface="Arial"/>
            <a:cs typeface="Arial"/>
          </a:endParaRPr>
        </a:p>
      </dgm:t>
    </dgm:pt>
    <dgm:pt modelId="{3F36C904-C920-974B-B3F5-FF7F797AB295}" type="parTrans" cxnId="{42EFED2B-7125-F746-9C19-735E51724CCC}">
      <dgm:prSet/>
      <dgm:spPr/>
      <dgm:t>
        <a:bodyPr/>
        <a:lstStyle/>
        <a:p>
          <a:endParaRPr lang="en-US"/>
        </a:p>
      </dgm:t>
    </dgm:pt>
    <dgm:pt modelId="{317DD885-D799-A840-B072-47FB04CFF192}" type="sibTrans" cxnId="{42EFED2B-7125-F746-9C19-735E51724CCC}">
      <dgm:prSet/>
      <dgm:spPr/>
      <dgm:t>
        <a:bodyPr/>
        <a:lstStyle/>
        <a:p>
          <a:endParaRPr lang="en-US"/>
        </a:p>
      </dgm:t>
    </dgm:pt>
    <dgm:pt modelId="{FA4EDA53-E777-E84F-8C20-88365E6ABE8D}">
      <dgm:prSet phldrT="[Text]"/>
      <dgm:spPr/>
      <dgm:t>
        <a:bodyPr/>
        <a:lstStyle/>
        <a:p>
          <a:r>
            <a:rPr lang="en-US" b="1" dirty="0" smtClean="0">
              <a:solidFill>
                <a:schemeClr val="tx1"/>
              </a:solidFill>
              <a:latin typeface="Arial"/>
              <a:cs typeface="Arial"/>
            </a:rPr>
            <a:t>Faculty</a:t>
          </a:r>
          <a:endParaRPr lang="en-US" b="1" dirty="0">
            <a:solidFill>
              <a:schemeClr val="tx1"/>
            </a:solidFill>
            <a:latin typeface="Arial"/>
            <a:cs typeface="Arial"/>
          </a:endParaRPr>
        </a:p>
      </dgm:t>
    </dgm:pt>
    <dgm:pt modelId="{874C08D6-A427-6B46-A90C-10448F823C83}" type="parTrans" cxnId="{7746B372-CC83-C84E-959D-A0AAA3533B9A}">
      <dgm:prSet/>
      <dgm:spPr/>
      <dgm:t>
        <a:bodyPr/>
        <a:lstStyle/>
        <a:p>
          <a:endParaRPr lang="en-US"/>
        </a:p>
      </dgm:t>
    </dgm:pt>
    <dgm:pt modelId="{543F79E0-BE3B-6241-8A88-882F523D4E78}" type="sibTrans" cxnId="{7746B372-CC83-C84E-959D-A0AAA3533B9A}">
      <dgm:prSet/>
      <dgm:spPr/>
      <dgm:t>
        <a:bodyPr/>
        <a:lstStyle/>
        <a:p>
          <a:endParaRPr lang="en-US"/>
        </a:p>
      </dgm:t>
    </dgm:pt>
    <dgm:pt modelId="{D9BED598-F553-4144-A653-E96D2839FD02}">
      <dgm:prSet phldrT="[Text]"/>
      <dgm:spPr/>
      <dgm:t>
        <a:bodyPr/>
        <a:lstStyle/>
        <a:p>
          <a:r>
            <a:rPr lang="en-US" dirty="0" smtClean="0">
              <a:latin typeface="Arial"/>
              <a:cs typeface="Arial"/>
            </a:rPr>
            <a:t>Mentors</a:t>
          </a:r>
          <a:endParaRPr lang="en-US" dirty="0">
            <a:latin typeface="Arial"/>
            <a:cs typeface="Arial"/>
          </a:endParaRPr>
        </a:p>
      </dgm:t>
    </dgm:pt>
    <dgm:pt modelId="{AE066FC9-4538-ED4E-AB07-EFF095EF2AB9}" type="parTrans" cxnId="{8FD56835-2E78-6F42-B117-474550596541}">
      <dgm:prSet/>
      <dgm:spPr/>
      <dgm:t>
        <a:bodyPr/>
        <a:lstStyle/>
        <a:p>
          <a:endParaRPr lang="en-US"/>
        </a:p>
      </dgm:t>
    </dgm:pt>
    <dgm:pt modelId="{F1DDDFD5-BAB6-4E4C-A270-6B09E3B33034}" type="sibTrans" cxnId="{8FD56835-2E78-6F42-B117-474550596541}">
      <dgm:prSet/>
      <dgm:spPr/>
      <dgm:t>
        <a:bodyPr/>
        <a:lstStyle/>
        <a:p>
          <a:endParaRPr lang="en-US"/>
        </a:p>
      </dgm:t>
    </dgm:pt>
    <dgm:pt modelId="{9FF321B8-E91B-8E45-AFDE-9984E2DA0131}">
      <dgm:prSet phldrT="[Text]"/>
      <dgm:spPr/>
      <dgm:t>
        <a:bodyPr/>
        <a:lstStyle/>
        <a:p>
          <a:r>
            <a:rPr lang="en-US" dirty="0" smtClean="0">
              <a:latin typeface="Arial"/>
              <a:cs typeface="Arial"/>
            </a:rPr>
            <a:t>Advisors</a:t>
          </a:r>
          <a:endParaRPr lang="en-US" dirty="0">
            <a:latin typeface="Arial"/>
            <a:cs typeface="Arial"/>
          </a:endParaRPr>
        </a:p>
      </dgm:t>
    </dgm:pt>
    <dgm:pt modelId="{3CFC22C6-0192-FA41-9F53-AEC5D3972A9F}" type="parTrans" cxnId="{FA822EB8-BC78-F442-A0CA-8D60E22F27DA}">
      <dgm:prSet/>
      <dgm:spPr/>
      <dgm:t>
        <a:bodyPr/>
        <a:lstStyle/>
        <a:p>
          <a:endParaRPr lang="en-US"/>
        </a:p>
      </dgm:t>
    </dgm:pt>
    <dgm:pt modelId="{A23095EE-9D48-2C4F-A042-1784CCB15732}" type="sibTrans" cxnId="{FA822EB8-BC78-F442-A0CA-8D60E22F27DA}">
      <dgm:prSet/>
      <dgm:spPr/>
      <dgm:t>
        <a:bodyPr/>
        <a:lstStyle/>
        <a:p>
          <a:endParaRPr lang="en-US"/>
        </a:p>
      </dgm:t>
    </dgm:pt>
    <dgm:pt modelId="{F9AD0CBD-B76B-C145-81C5-7033B07A6BFE}">
      <dgm:prSet phldrT="[Text]"/>
      <dgm:spPr/>
      <dgm:t>
        <a:bodyPr/>
        <a:lstStyle/>
        <a:p>
          <a:r>
            <a:rPr lang="en-US" b="1" dirty="0" smtClean="0">
              <a:solidFill>
                <a:srgbClr val="000000"/>
              </a:solidFill>
              <a:latin typeface="Arial"/>
              <a:cs typeface="Arial"/>
            </a:rPr>
            <a:t>Librarian</a:t>
          </a:r>
          <a:endParaRPr lang="en-US" b="1" dirty="0">
            <a:solidFill>
              <a:srgbClr val="000000"/>
            </a:solidFill>
            <a:latin typeface="Arial"/>
            <a:cs typeface="Arial"/>
          </a:endParaRPr>
        </a:p>
      </dgm:t>
    </dgm:pt>
    <dgm:pt modelId="{2C1E7C34-035A-0245-9A51-A56C6BE516A3}" type="parTrans" cxnId="{2E10B119-BF49-4B43-86A1-06FE3C16A6D5}">
      <dgm:prSet/>
      <dgm:spPr/>
      <dgm:t>
        <a:bodyPr/>
        <a:lstStyle/>
        <a:p>
          <a:endParaRPr lang="en-US"/>
        </a:p>
      </dgm:t>
    </dgm:pt>
    <dgm:pt modelId="{07DF5A3E-7CC1-6649-97EE-DD8D255B8D19}" type="sibTrans" cxnId="{2E10B119-BF49-4B43-86A1-06FE3C16A6D5}">
      <dgm:prSet/>
      <dgm:spPr/>
      <dgm:t>
        <a:bodyPr/>
        <a:lstStyle/>
        <a:p>
          <a:endParaRPr lang="en-US"/>
        </a:p>
      </dgm:t>
    </dgm:pt>
    <dgm:pt modelId="{322C1DAC-61D7-194D-9E4D-6F016299F70B}">
      <dgm:prSet phldrT="[Text]"/>
      <dgm:spPr/>
      <dgm:t>
        <a:bodyPr/>
        <a:lstStyle/>
        <a:p>
          <a:r>
            <a:rPr lang="en-US" dirty="0" smtClean="0">
              <a:latin typeface="Arial"/>
              <a:cs typeface="Arial"/>
            </a:rPr>
            <a:t>Educator</a:t>
          </a:r>
          <a:endParaRPr lang="en-US" dirty="0">
            <a:latin typeface="Arial"/>
            <a:cs typeface="Arial"/>
          </a:endParaRPr>
        </a:p>
      </dgm:t>
    </dgm:pt>
    <dgm:pt modelId="{ACAC03C6-4EA0-0046-894B-A6A2A9ED6362}" type="parTrans" cxnId="{457EE397-1DFE-1C42-BBCC-98DF07E6AF77}">
      <dgm:prSet/>
      <dgm:spPr/>
      <dgm:t>
        <a:bodyPr/>
        <a:lstStyle/>
        <a:p>
          <a:endParaRPr lang="en-US"/>
        </a:p>
      </dgm:t>
    </dgm:pt>
    <dgm:pt modelId="{74F7109D-507C-994A-86F9-3327DFCA6104}" type="sibTrans" cxnId="{457EE397-1DFE-1C42-BBCC-98DF07E6AF77}">
      <dgm:prSet/>
      <dgm:spPr/>
      <dgm:t>
        <a:bodyPr/>
        <a:lstStyle/>
        <a:p>
          <a:endParaRPr lang="en-US"/>
        </a:p>
      </dgm:t>
    </dgm:pt>
    <dgm:pt modelId="{56FCDA58-82B8-B847-AAFC-9034DCFD62FF}">
      <dgm:prSet phldrT="[Text]"/>
      <dgm:spPr/>
      <dgm:t>
        <a:bodyPr/>
        <a:lstStyle/>
        <a:p>
          <a:r>
            <a:rPr lang="en-US" dirty="0" smtClean="0">
              <a:latin typeface="Arial"/>
              <a:cs typeface="Arial"/>
            </a:rPr>
            <a:t>Infrastructure</a:t>
          </a:r>
          <a:endParaRPr lang="en-US" dirty="0">
            <a:latin typeface="Arial"/>
            <a:cs typeface="Arial"/>
          </a:endParaRPr>
        </a:p>
      </dgm:t>
    </dgm:pt>
    <dgm:pt modelId="{41349CDE-3F6A-AE48-912C-9793CDCD4F63}" type="parTrans" cxnId="{97D83910-0AED-E649-A116-B3D18DD9BF33}">
      <dgm:prSet/>
      <dgm:spPr/>
      <dgm:t>
        <a:bodyPr/>
        <a:lstStyle/>
        <a:p>
          <a:endParaRPr lang="en-US"/>
        </a:p>
      </dgm:t>
    </dgm:pt>
    <dgm:pt modelId="{F09ACB56-A14B-1244-8F1D-61B1C557095B}" type="sibTrans" cxnId="{97D83910-0AED-E649-A116-B3D18DD9BF33}">
      <dgm:prSet/>
      <dgm:spPr/>
      <dgm:t>
        <a:bodyPr/>
        <a:lstStyle/>
        <a:p>
          <a:endParaRPr lang="en-US"/>
        </a:p>
      </dgm:t>
    </dgm:pt>
    <dgm:pt modelId="{473E34B2-765F-D344-9A0C-57ECE2F33187}">
      <dgm:prSet phldrT="[Text]"/>
      <dgm:spPr/>
      <dgm:t>
        <a:bodyPr/>
        <a:lstStyle/>
        <a:p>
          <a:r>
            <a:rPr lang="en-US" dirty="0" smtClean="0">
              <a:latin typeface="Arial"/>
              <a:cs typeface="Arial"/>
            </a:rPr>
            <a:t>Authors</a:t>
          </a:r>
          <a:endParaRPr lang="en-US" dirty="0">
            <a:latin typeface="Arial"/>
            <a:cs typeface="Arial"/>
          </a:endParaRPr>
        </a:p>
      </dgm:t>
    </dgm:pt>
    <dgm:pt modelId="{8CD119BD-6E19-5749-BB5E-D482A5A146B9}" type="parTrans" cxnId="{AFD2B857-9A1B-AB4A-B02F-92AA88E794E2}">
      <dgm:prSet/>
      <dgm:spPr/>
      <dgm:t>
        <a:bodyPr/>
        <a:lstStyle/>
        <a:p>
          <a:endParaRPr lang="en-US"/>
        </a:p>
      </dgm:t>
    </dgm:pt>
    <dgm:pt modelId="{9559AE94-5807-9246-8917-6CBC28B36A20}" type="sibTrans" cxnId="{AFD2B857-9A1B-AB4A-B02F-92AA88E794E2}">
      <dgm:prSet/>
      <dgm:spPr/>
      <dgm:t>
        <a:bodyPr/>
        <a:lstStyle/>
        <a:p>
          <a:endParaRPr lang="en-US"/>
        </a:p>
      </dgm:t>
    </dgm:pt>
    <dgm:pt modelId="{443490E6-C2DC-7D4E-BC62-C27C16E1BB7A}">
      <dgm:prSet phldrT="[Text]"/>
      <dgm:spPr/>
      <dgm:t>
        <a:bodyPr/>
        <a:lstStyle/>
        <a:p>
          <a:r>
            <a:rPr lang="en-US" dirty="0" smtClean="0">
              <a:latin typeface="Arial"/>
              <a:cs typeface="Arial"/>
            </a:rPr>
            <a:t>Readers</a:t>
          </a:r>
          <a:endParaRPr lang="en-US" dirty="0">
            <a:latin typeface="Arial"/>
            <a:cs typeface="Arial"/>
          </a:endParaRPr>
        </a:p>
      </dgm:t>
    </dgm:pt>
    <dgm:pt modelId="{2CA07D28-6D9E-9C49-93A7-D5C3DA6079FA}" type="parTrans" cxnId="{092319EA-174A-3040-BF86-6647E883C8E0}">
      <dgm:prSet/>
      <dgm:spPr/>
      <dgm:t>
        <a:bodyPr/>
        <a:lstStyle/>
        <a:p>
          <a:endParaRPr lang="en-US"/>
        </a:p>
      </dgm:t>
    </dgm:pt>
    <dgm:pt modelId="{F8AA8388-AB4D-7246-A1AA-A468E953B788}" type="sibTrans" cxnId="{092319EA-174A-3040-BF86-6647E883C8E0}">
      <dgm:prSet/>
      <dgm:spPr/>
      <dgm:t>
        <a:bodyPr/>
        <a:lstStyle/>
        <a:p>
          <a:endParaRPr lang="en-US"/>
        </a:p>
      </dgm:t>
    </dgm:pt>
    <dgm:pt modelId="{E59E3285-1683-BF43-9C9E-9219A6BFBAC4}">
      <dgm:prSet phldrT="[Text]"/>
      <dgm:spPr/>
      <dgm:t>
        <a:bodyPr/>
        <a:lstStyle/>
        <a:p>
          <a:endParaRPr lang="en-US" dirty="0"/>
        </a:p>
      </dgm:t>
    </dgm:pt>
    <dgm:pt modelId="{A9B1CED8-B24A-E14E-8451-4D2DDCFC83E1}" type="parTrans" cxnId="{FE17F8BB-3564-7347-AF6A-E7718C997E1B}">
      <dgm:prSet/>
      <dgm:spPr/>
      <dgm:t>
        <a:bodyPr/>
        <a:lstStyle/>
        <a:p>
          <a:endParaRPr lang="en-US"/>
        </a:p>
      </dgm:t>
    </dgm:pt>
    <dgm:pt modelId="{8D2C429B-6899-7E47-8DF7-31ED17553DC1}" type="sibTrans" cxnId="{FE17F8BB-3564-7347-AF6A-E7718C997E1B}">
      <dgm:prSet/>
      <dgm:spPr/>
      <dgm:t>
        <a:bodyPr/>
        <a:lstStyle/>
        <a:p>
          <a:endParaRPr lang="en-US"/>
        </a:p>
      </dgm:t>
    </dgm:pt>
    <dgm:pt modelId="{1257B8DB-A3B1-4C48-B7CA-8759830F2C75}">
      <dgm:prSet phldrT="[Text]"/>
      <dgm:spPr/>
      <dgm:t>
        <a:bodyPr/>
        <a:lstStyle/>
        <a:p>
          <a:r>
            <a:rPr lang="en-US" dirty="0" smtClean="0">
              <a:latin typeface="Arial"/>
              <a:cs typeface="Arial"/>
            </a:rPr>
            <a:t>Educator</a:t>
          </a:r>
          <a:endParaRPr lang="en-US" dirty="0">
            <a:latin typeface="Arial"/>
            <a:cs typeface="Arial"/>
          </a:endParaRPr>
        </a:p>
      </dgm:t>
    </dgm:pt>
    <dgm:pt modelId="{779744B3-7EC7-6740-8691-7274525161E0}" type="parTrans" cxnId="{99FEA87D-91A0-D845-8E81-8517372998F7}">
      <dgm:prSet/>
      <dgm:spPr/>
      <dgm:t>
        <a:bodyPr/>
        <a:lstStyle/>
        <a:p>
          <a:endParaRPr lang="en-US"/>
        </a:p>
      </dgm:t>
    </dgm:pt>
    <dgm:pt modelId="{187BD0F6-D4EE-3F40-87D8-87F12EA72878}" type="sibTrans" cxnId="{99FEA87D-91A0-D845-8E81-8517372998F7}">
      <dgm:prSet/>
      <dgm:spPr/>
      <dgm:t>
        <a:bodyPr/>
        <a:lstStyle/>
        <a:p>
          <a:endParaRPr lang="en-US"/>
        </a:p>
      </dgm:t>
    </dgm:pt>
    <dgm:pt modelId="{930605B2-757D-6440-BE29-ABC8A2F11C02}">
      <dgm:prSet phldrT="[Text]"/>
      <dgm:spPr/>
      <dgm:t>
        <a:bodyPr/>
        <a:lstStyle/>
        <a:p>
          <a:r>
            <a:rPr lang="en-US" dirty="0" smtClean="0">
              <a:latin typeface="Arial"/>
              <a:cs typeface="Arial"/>
            </a:rPr>
            <a:t>Advisor</a:t>
          </a:r>
          <a:endParaRPr lang="en-US" dirty="0">
            <a:latin typeface="Arial"/>
            <a:cs typeface="Arial"/>
          </a:endParaRPr>
        </a:p>
      </dgm:t>
    </dgm:pt>
    <dgm:pt modelId="{7444B90B-F90F-9D40-899C-1B30377E33A8}" type="parTrans" cxnId="{DFFF4953-D181-4F4A-8CC1-11A75CDBBE23}">
      <dgm:prSet/>
      <dgm:spPr/>
      <dgm:t>
        <a:bodyPr/>
        <a:lstStyle/>
        <a:p>
          <a:endParaRPr lang="en-US"/>
        </a:p>
      </dgm:t>
    </dgm:pt>
    <dgm:pt modelId="{EA12B4C2-D9D7-5540-AE0A-53594748DF76}" type="sibTrans" cxnId="{DFFF4953-D181-4F4A-8CC1-11A75CDBBE23}">
      <dgm:prSet/>
      <dgm:spPr/>
      <dgm:t>
        <a:bodyPr/>
        <a:lstStyle/>
        <a:p>
          <a:endParaRPr lang="en-US"/>
        </a:p>
      </dgm:t>
    </dgm:pt>
    <dgm:pt modelId="{21160D94-40FE-BC47-8690-B9DF811B19BF}" type="pres">
      <dgm:prSet presAssocID="{1C4EA85F-53C5-2C48-A708-F534130970A1}" presName="Name0" presStyleCnt="0">
        <dgm:presLayoutVars>
          <dgm:dir/>
          <dgm:animLvl val="lvl"/>
          <dgm:resizeHandles val="exact"/>
        </dgm:presLayoutVars>
      </dgm:prSet>
      <dgm:spPr/>
      <dgm:t>
        <a:bodyPr/>
        <a:lstStyle/>
        <a:p>
          <a:endParaRPr lang="en-US"/>
        </a:p>
      </dgm:t>
    </dgm:pt>
    <dgm:pt modelId="{52EC5124-79AA-0945-AA37-8953A2F852A7}" type="pres">
      <dgm:prSet presAssocID="{1C4EA85F-53C5-2C48-A708-F534130970A1}" presName="tSp" presStyleCnt="0"/>
      <dgm:spPr/>
    </dgm:pt>
    <dgm:pt modelId="{4884673B-1127-2A48-82CF-13CC781C5808}" type="pres">
      <dgm:prSet presAssocID="{1C4EA85F-53C5-2C48-A708-F534130970A1}" presName="bSp" presStyleCnt="0"/>
      <dgm:spPr/>
    </dgm:pt>
    <dgm:pt modelId="{26DADE83-56A2-4B4B-969C-A2E23015F782}" type="pres">
      <dgm:prSet presAssocID="{1C4EA85F-53C5-2C48-A708-F534130970A1}" presName="process" presStyleCnt="0"/>
      <dgm:spPr/>
    </dgm:pt>
    <dgm:pt modelId="{0283F716-E620-6C4F-92B0-13374DCA3E47}" type="pres">
      <dgm:prSet presAssocID="{3DBC09D3-8A49-314A-81C6-EFC312CB49AB}" presName="composite1" presStyleCnt="0"/>
      <dgm:spPr/>
    </dgm:pt>
    <dgm:pt modelId="{65156D1C-AD48-954A-BAB6-81A708D00F06}" type="pres">
      <dgm:prSet presAssocID="{3DBC09D3-8A49-314A-81C6-EFC312CB49AB}" presName="dummyNode1" presStyleLbl="node1" presStyleIdx="0" presStyleCnt="3"/>
      <dgm:spPr/>
    </dgm:pt>
    <dgm:pt modelId="{8C78605C-6600-274A-A096-1BF69724DB23}" type="pres">
      <dgm:prSet presAssocID="{3DBC09D3-8A49-314A-81C6-EFC312CB49AB}" presName="childNode1" presStyleLbl="bgAcc1" presStyleIdx="0" presStyleCnt="3" custLinFactNeighborX="7254">
        <dgm:presLayoutVars>
          <dgm:bulletEnabled val="1"/>
        </dgm:presLayoutVars>
      </dgm:prSet>
      <dgm:spPr/>
      <dgm:t>
        <a:bodyPr/>
        <a:lstStyle/>
        <a:p>
          <a:endParaRPr lang="en-US"/>
        </a:p>
      </dgm:t>
    </dgm:pt>
    <dgm:pt modelId="{B2E5C47B-BF96-1643-A3E2-E08D475DE148}" type="pres">
      <dgm:prSet presAssocID="{3DBC09D3-8A49-314A-81C6-EFC312CB49AB}" presName="childNode1tx" presStyleLbl="bgAcc1" presStyleIdx="0" presStyleCnt="3">
        <dgm:presLayoutVars>
          <dgm:bulletEnabled val="1"/>
        </dgm:presLayoutVars>
      </dgm:prSet>
      <dgm:spPr/>
      <dgm:t>
        <a:bodyPr/>
        <a:lstStyle/>
        <a:p>
          <a:endParaRPr lang="en-US"/>
        </a:p>
      </dgm:t>
    </dgm:pt>
    <dgm:pt modelId="{7418DAB5-3151-8D48-B469-3CA90797AE57}" type="pres">
      <dgm:prSet presAssocID="{3DBC09D3-8A49-314A-81C6-EFC312CB49AB}" presName="parentNode1" presStyleLbl="node1" presStyleIdx="0" presStyleCnt="3">
        <dgm:presLayoutVars>
          <dgm:chMax val="1"/>
          <dgm:bulletEnabled val="1"/>
        </dgm:presLayoutVars>
      </dgm:prSet>
      <dgm:spPr/>
      <dgm:t>
        <a:bodyPr/>
        <a:lstStyle/>
        <a:p>
          <a:endParaRPr lang="en-US"/>
        </a:p>
      </dgm:t>
    </dgm:pt>
    <dgm:pt modelId="{9DB1BD2E-E234-5847-825C-60221E88BF36}" type="pres">
      <dgm:prSet presAssocID="{3DBC09D3-8A49-314A-81C6-EFC312CB49AB}" presName="connSite1" presStyleCnt="0"/>
      <dgm:spPr/>
    </dgm:pt>
    <dgm:pt modelId="{6CBBB441-226C-0B49-8053-AC8B285667D1}" type="pres">
      <dgm:prSet presAssocID="{5CEEB5C4-2F82-444B-8DB4-E7B7F5497B5B}" presName="Name9" presStyleLbl="sibTrans2D1" presStyleIdx="0" presStyleCnt="2"/>
      <dgm:spPr/>
      <dgm:t>
        <a:bodyPr/>
        <a:lstStyle/>
        <a:p>
          <a:endParaRPr lang="en-US"/>
        </a:p>
      </dgm:t>
    </dgm:pt>
    <dgm:pt modelId="{0A61E734-159F-3B44-8B3B-6D260C61FD51}" type="pres">
      <dgm:prSet presAssocID="{FA4EDA53-E777-E84F-8C20-88365E6ABE8D}" presName="composite2" presStyleCnt="0"/>
      <dgm:spPr/>
    </dgm:pt>
    <dgm:pt modelId="{A500848B-1A6F-B64B-BE7D-FE41ED11B50B}" type="pres">
      <dgm:prSet presAssocID="{FA4EDA53-E777-E84F-8C20-88365E6ABE8D}" presName="dummyNode2" presStyleLbl="node1" presStyleIdx="0" presStyleCnt="3"/>
      <dgm:spPr/>
    </dgm:pt>
    <dgm:pt modelId="{DD9270F8-CFDE-954E-AB32-028E08DB778A}" type="pres">
      <dgm:prSet presAssocID="{FA4EDA53-E777-E84F-8C20-88365E6ABE8D}" presName="childNode2" presStyleLbl="bgAcc1" presStyleIdx="1" presStyleCnt="3" custLinFactNeighborX="4464">
        <dgm:presLayoutVars>
          <dgm:bulletEnabled val="1"/>
        </dgm:presLayoutVars>
      </dgm:prSet>
      <dgm:spPr/>
      <dgm:t>
        <a:bodyPr/>
        <a:lstStyle/>
        <a:p>
          <a:endParaRPr lang="en-US"/>
        </a:p>
      </dgm:t>
    </dgm:pt>
    <dgm:pt modelId="{F2DFCD1F-B008-7043-B399-630FA00B3B44}" type="pres">
      <dgm:prSet presAssocID="{FA4EDA53-E777-E84F-8C20-88365E6ABE8D}" presName="childNode2tx" presStyleLbl="bgAcc1" presStyleIdx="1" presStyleCnt="3">
        <dgm:presLayoutVars>
          <dgm:bulletEnabled val="1"/>
        </dgm:presLayoutVars>
      </dgm:prSet>
      <dgm:spPr/>
      <dgm:t>
        <a:bodyPr/>
        <a:lstStyle/>
        <a:p>
          <a:endParaRPr lang="en-US"/>
        </a:p>
      </dgm:t>
    </dgm:pt>
    <dgm:pt modelId="{C8D83923-E001-DB4A-BF40-BD7A401BC0A6}" type="pres">
      <dgm:prSet presAssocID="{FA4EDA53-E777-E84F-8C20-88365E6ABE8D}" presName="parentNode2" presStyleLbl="node1" presStyleIdx="1" presStyleCnt="3" custLinFactNeighborX="1882" custLinFactNeighborY="-1578">
        <dgm:presLayoutVars>
          <dgm:chMax val="0"/>
          <dgm:bulletEnabled val="1"/>
        </dgm:presLayoutVars>
      </dgm:prSet>
      <dgm:spPr/>
      <dgm:t>
        <a:bodyPr/>
        <a:lstStyle/>
        <a:p>
          <a:endParaRPr lang="en-US"/>
        </a:p>
      </dgm:t>
    </dgm:pt>
    <dgm:pt modelId="{85F33DF7-6EBE-EB4E-95A9-2C26F2CA8DB4}" type="pres">
      <dgm:prSet presAssocID="{FA4EDA53-E777-E84F-8C20-88365E6ABE8D}" presName="connSite2" presStyleCnt="0"/>
      <dgm:spPr/>
    </dgm:pt>
    <dgm:pt modelId="{A1C34D4E-6ED3-6446-9606-3C182E4BAA3C}" type="pres">
      <dgm:prSet presAssocID="{543F79E0-BE3B-6241-8A88-882F523D4E78}" presName="Name18" presStyleLbl="sibTrans2D1" presStyleIdx="1" presStyleCnt="2"/>
      <dgm:spPr/>
      <dgm:t>
        <a:bodyPr/>
        <a:lstStyle/>
        <a:p>
          <a:endParaRPr lang="en-US"/>
        </a:p>
      </dgm:t>
    </dgm:pt>
    <dgm:pt modelId="{D7B2B6E5-1BAC-8745-9010-BFACAF5A601A}" type="pres">
      <dgm:prSet presAssocID="{F9AD0CBD-B76B-C145-81C5-7033B07A6BFE}" presName="composite1" presStyleCnt="0"/>
      <dgm:spPr/>
    </dgm:pt>
    <dgm:pt modelId="{0A493787-389A-544D-B5A0-93CC9FF53D51}" type="pres">
      <dgm:prSet presAssocID="{F9AD0CBD-B76B-C145-81C5-7033B07A6BFE}" presName="dummyNode1" presStyleLbl="node1" presStyleIdx="1" presStyleCnt="3"/>
      <dgm:spPr/>
    </dgm:pt>
    <dgm:pt modelId="{9A415C77-92E2-2244-921A-A8135D7D8F5F}" type="pres">
      <dgm:prSet presAssocID="{F9AD0CBD-B76B-C145-81C5-7033B07A6BFE}" presName="childNode1" presStyleLbl="bgAcc1" presStyleIdx="2" presStyleCnt="3">
        <dgm:presLayoutVars>
          <dgm:bulletEnabled val="1"/>
        </dgm:presLayoutVars>
      </dgm:prSet>
      <dgm:spPr/>
      <dgm:t>
        <a:bodyPr/>
        <a:lstStyle/>
        <a:p>
          <a:endParaRPr lang="en-US"/>
        </a:p>
      </dgm:t>
    </dgm:pt>
    <dgm:pt modelId="{104EA2C0-676D-A74F-8FF7-275CFA822FD0}" type="pres">
      <dgm:prSet presAssocID="{F9AD0CBD-B76B-C145-81C5-7033B07A6BFE}" presName="childNode1tx" presStyleLbl="bgAcc1" presStyleIdx="2" presStyleCnt="3">
        <dgm:presLayoutVars>
          <dgm:bulletEnabled val="1"/>
        </dgm:presLayoutVars>
      </dgm:prSet>
      <dgm:spPr/>
      <dgm:t>
        <a:bodyPr/>
        <a:lstStyle/>
        <a:p>
          <a:endParaRPr lang="en-US"/>
        </a:p>
      </dgm:t>
    </dgm:pt>
    <dgm:pt modelId="{D719A827-F9F0-DF4E-93AD-EE944AAE6800}" type="pres">
      <dgm:prSet presAssocID="{F9AD0CBD-B76B-C145-81C5-7033B07A6BFE}" presName="parentNode1" presStyleLbl="node1" presStyleIdx="2" presStyleCnt="3">
        <dgm:presLayoutVars>
          <dgm:chMax val="1"/>
          <dgm:bulletEnabled val="1"/>
        </dgm:presLayoutVars>
      </dgm:prSet>
      <dgm:spPr/>
      <dgm:t>
        <a:bodyPr/>
        <a:lstStyle/>
        <a:p>
          <a:endParaRPr lang="en-US"/>
        </a:p>
      </dgm:t>
    </dgm:pt>
    <dgm:pt modelId="{C7F6A14D-DE6F-6242-9055-AFD3FE7F0FF2}" type="pres">
      <dgm:prSet presAssocID="{F9AD0CBD-B76B-C145-81C5-7033B07A6BFE}" presName="connSite1" presStyleCnt="0"/>
      <dgm:spPr/>
    </dgm:pt>
  </dgm:ptLst>
  <dgm:cxnLst>
    <dgm:cxn modelId="{FBDB37A0-4DEF-0B4B-A8F0-31F5161B401D}" type="presOf" srcId="{D9BED598-F553-4144-A653-E96D2839FD02}" destId="{DD9270F8-CFDE-954E-AB32-028E08DB778A}" srcOrd="0" destOrd="1" presId="urn:microsoft.com/office/officeart/2005/8/layout/hProcess4"/>
    <dgm:cxn modelId="{500C0DE2-5E61-A047-BF18-9661D1063DC5}" type="presOf" srcId="{56FCDA58-82B8-B847-AAFC-9034DCFD62FF}" destId="{9A415C77-92E2-2244-921A-A8135D7D8F5F}" srcOrd="0" destOrd="2" presId="urn:microsoft.com/office/officeart/2005/8/layout/hProcess4"/>
    <dgm:cxn modelId="{8FD56835-2E78-6F42-B117-474550596541}" srcId="{FA4EDA53-E777-E84F-8C20-88365E6ABE8D}" destId="{D9BED598-F553-4144-A653-E96D2839FD02}" srcOrd="1" destOrd="0" parTransId="{AE066FC9-4538-ED4E-AB07-EFF095EF2AB9}" sibTransId="{F1DDDFD5-BAB6-4E4C-A270-6B09E3B33034}"/>
    <dgm:cxn modelId="{092319EA-174A-3040-BF86-6647E883C8E0}" srcId="{3DBC09D3-8A49-314A-81C6-EFC312CB49AB}" destId="{443490E6-C2DC-7D4E-BC62-C27C16E1BB7A}" srcOrd="3" destOrd="0" parTransId="{2CA07D28-6D9E-9C49-93A7-D5C3DA6079FA}" sibTransId="{F8AA8388-AB4D-7246-A1AA-A468E953B788}"/>
    <dgm:cxn modelId="{BC1D3C9B-4778-DD4E-AE08-712C4C87BDBA}" type="presOf" srcId="{443490E6-C2DC-7D4E-BC62-C27C16E1BB7A}" destId="{B2E5C47B-BF96-1643-A3E2-E08D475DE148}" srcOrd="1" destOrd="3" presId="urn:microsoft.com/office/officeart/2005/8/layout/hProcess4"/>
    <dgm:cxn modelId="{A0563795-246C-654E-9045-AFE1B56175F2}" type="presOf" srcId="{443490E6-C2DC-7D4E-BC62-C27C16E1BB7A}" destId="{8C78605C-6600-274A-A096-1BF69724DB23}" srcOrd="0" destOrd="3" presId="urn:microsoft.com/office/officeart/2005/8/layout/hProcess4"/>
    <dgm:cxn modelId="{840C2F96-3746-3F45-9DC0-590854D72D82}" type="presOf" srcId="{543F79E0-BE3B-6241-8A88-882F523D4E78}" destId="{A1C34D4E-6ED3-6446-9606-3C182E4BAA3C}" srcOrd="0" destOrd="0" presId="urn:microsoft.com/office/officeart/2005/8/layout/hProcess4"/>
    <dgm:cxn modelId="{F1AE9FD5-97BB-0B46-B28C-E8622D12225C}" srcId="{3DBC09D3-8A49-314A-81C6-EFC312CB49AB}" destId="{DB449EB1-8860-6A4E-A666-39240B46743D}" srcOrd="0" destOrd="0" parTransId="{B6F3E170-6A25-0644-8D61-8152244AEE74}" sibTransId="{36648311-2F4C-3C4B-8D65-48C1C5CF04D6}"/>
    <dgm:cxn modelId="{2E10B119-BF49-4B43-86A1-06FE3C16A6D5}" srcId="{1C4EA85F-53C5-2C48-A708-F534130970A1}" destId="{F9AD0CBD-B76B-C145-81C5-7033B07A6BFE}" srcOrd="2" destOrd="0" parTransId="{2C1E7C34-035A-0245-9A51-A56C6BE516A3}" sibTransId="{07DF5A3E-7CC1-6649-97EE-DD8D255B8D19}"/>
    <dgm:cxn modelId="{2278D2FD-FED3-9E4E-AFF6-5CFE8B1DED24}" srcId="{1C4EA85F-53C5-2C48-A708-F534130970A1}" destId="{3DBC09D3-8A49-314A-81C6-EFC312CB49AB}" srcOrd="0" destOrd="0" parTransId="{881CD6A2-5970-F34B-9F9C-A47CEE44616A}" sibTransId="{5CEEB5C4-2F82-444B-8DB4-E7B7F5497B5B}"/>
    <dgm:cxn modelId="{7712EF22-C67E-CB41-A5D3-2991D2EB8A54}" type="presOf" srcId="{9FF321B8-E91B-8E45-AFDE-9984E2DA0131}" destId="{F2DFCD1F-B008-7043-B399-630FA00B3B44}" srcOrd="1" destOrd="2" presId="urn:microsoft.com/office/officeart/2005/8/layout/hProcess4"/>
    <dgm:cxn modelId="{DFFF4953-D181-4F4A-8CC1-11A75CDBBE23}" srcId="{F9AD0CBD-B76B-C145-81C5-7033B07A6BFE}" destId="{930605B2-757D-6440-BE29-ABC8A2F11C02}" srcOrd="1" destOrd="0" parTransId="{7444B90B-F90F-9D40-899C-1B30377E33A8}" sibTransId="{EA12B4C2-D9D7-5540-AE0A-53594748DF76}"/>
    <dgm:cxn modelId="{B8D66DFF-BC06-8E4B-AB94-52D526FCE5B9}" type="presOf" srcId="{FA4EDA53-E777-E84F-8C20-88365E6ABE8D}" destId="{C8D83923-E001-DB4A-BF40-BD7A401BC0A6}" srcOrd="0" destOrd="0" presId="urn:microsoft.com/office/officeart/2005/8/layout/hProcess4"/>
    <dgm:cxn modelId="{44F54FBE-22F6-B142-9CD6-C473C143F9EC}" type="presOf" srcId="{1257B8DB-A3B1-4C48-B7CA-8759830F2C75}" destId="{DD9270F8-CFDE-954E-AB32-028E08DB778A}" srcOrd="0" destOrd="0" presId="urn:microsoft.com/office/officeart/2005/8/layout/hProcess4"/>
    <dgm:cxn modelId="{FA822EB8-BC78-F442-A0CA-8D60E22F27DA}" srcId="{FA4EDA53-E777-E84F-8C20-88365E6ABE8D}" destId="{9FF321B8-E91B-8E45-AFDE-9984E2DA0131}" srcOrd="2" destOrd="0" parTransId="{3CFC22C6-0192-FA41-9F53-AEC5D3972A9F}" sibTransId="{A23095EE-9D48-2C4F-A042-1784CCB15732}"/>
    <dgm:cxn modelId="{AFD2B857-9A1B-AB4A-B02F-92AA88E794E2}" srcId="{3DBC09D3-8A49-314A-81C6-EFC312CB49AB}" destId="{473E34B2-765F-D344-9A0C-57ECE2F33187}" srcOrd="2" destOrd="0" parTransId="{8CD119BD-6E19-5749-BB5E-D482A5A146B9}" sibTransId="{9559AE94-5807-9246-8917-6CBC28B36A20}"/>
    <dgm:cxn modelId="{2E25991A-0019-4747-9E58-E40813164336}" type="presOf" srcId="{473E34B2-765F-D344-9A0C-57ECE2F33187}" destId="{8C78605C-6600-274A-A096-1BF69724DB23}" srcOrd="0" destOrd="2" presId="urn:microsoft.com/office/officeart/2005/8/layout/hProcess4"/>
    <dgm:cxn modelId="{36B3B346-D02E-5047-9B39-9AC06BC04EF7}" type="presOf" srcId="{322C1DAC-61D7-194D-9E4D-6F016299F70B}" destId="{9A415C77-92E2-2244-921A-A8135D7D8F5F}" srcOrd="0" destOrd="0" presId="urn:microsoft.com/office/officeart/2005/8/layout/hProcess4"/>
    <dgm:cxn modelId="{A593997C-5D40-9549-900D-00A22B4B0DD3}" type="presOf" srcId="{930605B2-757D-6440-BE29-ABC8A2F11C02}" destId="{104EA2C0-676D-A74F-8FF7-275CFA822FD0}" srcOrd="1" destOrd="1" presId="urn:microsoft.com/office/officeart/2005/8/layout/hProcess4"/>
    <dgm:cxn modelId="{92D095BE-260C-4641-9295-A4700FA55312}" type="presOf" srcId="{5CEEB5C4-2F82-444B-8DB4-E7B7F5497B5B}" destId="{6CBBB441-226C-0B49-8053-AC8B285667D1}" srcOrd="0" destOrd="0" presId="urn:microsoft.com/office/officeart/2005/8/layout/hProcess4"/>
    <dgm:cxn modelId="{4F58B017-D325-B847-A8BC-92C67532AD82}" type="presOf" srcId="{322C1DAC-61D7-194D-9E4D-6F016299F70B}" destId="{104EA2C0-676D-A74F-8FF7-275CFA822FD0}" srcOrd="1" destOrd="0" presId="urn:microsoft.com/office/officeart/2005/8/layout/hProcess4"/>
    <dgm:cxn modelId="{463871EF-53AA-C141-B81C-DE5181914960}" type="presOf" srcId="{9FF321B8-E91B-8E45-AFDE-9984E2DA0131}" destId="{DD9270F8-CFDE-954E-AB32-028E08DB778A}" srcOrd="0" destOrd="2" presId="urn:microsoft.com/office/officeart/2005/8/layout/hProcess4"/>
    <dgm:cxn modelId="{42EFED2B-7125-F746-9C19-735E51724CCC}" srcId="{3DBC09D3-8A49-314A-81C6-EFC312CB49AB}" destId="{A4D8A97E-C6B6-2344-B07F-6E021BFD7341}" srcOrd="1" destOrd="0" parTransId="{3F36C904-C920-974B-B3F5-FF7F797AB295}" sibTransId="{317DD885-D799-A840-B072-47FB04CFF192}"/>
    <dgm:cxn modelId="{97D83910-0AED-E649-A116-B3D18DD9BF33}" srcId="{F9AD0CBD-B76B-C145-81C5-7033B07A6BFE}" destId="{56FCDA58-82B8-B847-AAFC-9034DCFD62FF}" srcOrd="2" destOrd="0" parTransId="{41349CDE-3F6A-AE48-912C-9793CDCD4F63}" sibTransId="{F09ACB56-A14B-1244-8F1D-61B1C557095B}"/>
    <dgm:cxn modelId="{D3738BD7-48F7-8849-B6D9-8F69B7DE8859}" type="presOf" srcId="{473E34B2-765F-D344-9A0C-57ECE2F33187}" destId="{B2E5C47B-BF96-1643-A3E2-E08D475DE148}" srcOrd="1" destOrd="2" presId="urn:microsoft.com/office/officeart/2005/8/layout/hProcess4"/>
    <dgm:cxn modelId="{B6533F5F-8138-9543-A216-7B24845ADA26}" type="presOf" srcId="{DB449EB1-8860-6A4E-A666-39240B46743D}" destId="{8C78605C-6600-274A-A096-1BF69724DB23}" srcOrd="0" destOrd="0" presId="urn:microsoft.com/office/officeart/2005/8/layout/hProcess4"/>
    <dgm:cxn modelId="{457EE397-1DFE-1C42-BBCC-98DF07E6AF77}" srcId="{F9AD0CBD-B76B-C145-81C5-7033B07A6BFE}" destId="{322C1DAC-61D7-194D-9E4D-6F016299F70B}" srcOrd="0" destOrd="0" parTransId="{ACAC03C6-4EA0-0046-894B-A6A2A9ED6362}" sibTransId="{74F7109D-507C-994A-86F9-3327DFCA6104}"/>
    <dgm:cxn modelId="{3DD320BA-0E79-E843-918A-683060FD11CD}" type="presOf" srcId="{DB449EB1-8860-6A4E-A666-39240B46743D}" destId="{B2E5C47B-BF96-1643-A3E2-E08D475DE148}" srcOrd="1" destOrd="0" presId="urn:microsoft.com/office/officeart/2005/8/layout/hProcess4"/>
    <dgm:cxn modelId="{AE60095E-33D8-6C4F-97F5-3DB9B1B04A4D}" type="presOf" srcId="{56FCDA58-82B8-B847-AAFC-9034DCFD62FF}" destId="{104EA2C0-676D-A74F-8FF7-275CFA822FD0}" srcOrd="1" destOrd="2" presId="urn:microsoft.com/office/officeart/2005/8/layout/hProcess4"/>
    <dgm:cxn modelId="{31F38CA2-332F-A945-A27D-5BCA37AC34C0}" type="presOf" srcId="{1257B8DB-A3B1-4C48-B7CA-8759830F2C75}" destId="{F2DFCD1F-B008-7043-B399-630FA00B3B44}" srcOrd="1" destOrd="0" presId="urn:microsoft.com/office/officeart/2005/8/layout/hProcess4"/>
    <dgm:cxn modelId="{D13AFB57-E9A4-674C-A974-B0B8F77A6B21}" type="presOf" srcId="{930605B2-757D-6440-BE29-ABC8A2F11C02}" destId="{9A415C77-92E2-2244-921A-A8135D7D8F5F}" srcOrd="0" destOrd="1" presId="urn:microsoft.com/office/officeart/2005/8/layout/hProcess4"/>
    <dgm:cxn modelId="{7746B372-CC83-C84E-959D-A0AAA3533B9A}" srcId="{1C4EA85F-53C5-2C48-A708-F534130970A1}" destId="{FA4EDA53-E777-E84F-8C20-88365E6ABE8D}" srcOrd="1" destOrd="0" parTransId="{874C08D6-A427-6B46-A90C-10448F823C83}" sibTransId="{543F79E0-BE3B-6241-8A88-882F523D4E78}"/>
    <dgm:cxn modelId="{FE17F8BB-3564-7347-AF6A-E7718C997E1B}" srcId="{F9AD0CBD-B76B-C145-81C5-7033B07A6BFE}" destId="{E59E3285-1683-BF43-9C9E-9219A6BFBAC4}" srcOrd="3" destOrd="0" parTransId="{A9B1CED8-B24A-E14E-8451-4D2DDCFC83E1}" sibTransId="{8D2C429B-6899-7E47-8DF7-31ED17553DC1}"/>
    <dgm:cxn modelId="{99FEA87D-91A0-D845-8E81-8517372998F7}" srcId="{FA4EDA53-E777-E84F-8C20-88365E6ABE8D}" destId="{1257B8DB-A3B1-4C48-B7CA-8759830F2C75}" srcOrd="0" destOrd="0" parTransId="{779744B3-7EC7-6740-8691-7274525161E0}" sibTransId="{187BD0F6-D4EE-3F40-87D8-87F12EA72878}"/>
    <dgm:cxn modelId="{6F6FFE8C-7D5B-6045-9E21-ED25F94BA322}" type="presOf" srcId="{D9BED598-F553-4144-A653-E96D2839FD02}" destId="{F2DFCD1F-B008-7043-B399-630FA00B3B44}" srcOrd="1" destOrd="1" presId="urn:microsoft.com/office/officeart/2005/8/layout/hProcess4"/>
    <dgm:cxn modelId="{9A67CC7B-3D5E-6A4E-9B6C-A2EA8334B1DA}" type="presOf" srcId="{F9AD0CBD-B76B-C145-81C5-7033B07A6BFE}" destId="{D719A827-F9F0-DF4E-93AD-EE944AAE6800}" srcOrd="0" destOrd="0" presId="urn:microsoft.com/office/officeart/2005/8/layout/hProcess4"/>
    <dgm:cxn modelId="{1B022143-BA0F-0741-9B9B-102725C5A124}" type="presOf" srcId="{E59E3285-1683-BF43-9C9E-9219A6BFBAC4}" destId="{104EA2C0-676D-A74F-8FF7-275CFA822FD0}" srcOrd="1" destOrd="3" presId="urn:microsoft.com/office/officeart/2005/8/layout/hProcess4"/>
    <dgm:cxn modelId="{C8ADBBEC-5D21-F745-B5D3-FD3A0143B843}" type="presOf" srcId="{E59E3285-1683-BF43-9C9E-9219A6BFBAC4}" destId="{9A415C77-92E2-2244-921A-A8135D7D8F5F}" srcOrd="0" destOrd="3" presId="urn:microsoft.com/office/officeart/2005/8/layout/hProcess4"/>
    <dgm:cxn modelId="{CB019FE1-095C-7045-8D23-7F3D00A53DBA}" type="presOf" srcId="{1C4EA85F-53C5-2C48-A708-F534130970A1}" destId="{21160D94-40FE-BC47-8690-B9DF811B19BF}" srcOrd="0" destOrd="0" presId="urn:microsoft.com/office/officeart/2005/8/layout/hProcess4"/>
    <dgm:cxn modelId="{8328C037-4BFA-FF42-9B6A-CC2314A736F8}" type="presOf" srcId="{A4D8A97E-C6B6-2344-B07F-6E021BFD7341}" destId="{B2E5C47B-BF96-1643-A3E2-E08D475DE148}" srcOrd="1" destOrd="1" presId="urn:microsoft.com/office/officeart/2005/8/layout/hProcess4"/>
    <dgm:cxn modelId="{5E750C6F-40F0-DB4C-80D1-D11912120517}" type="presOf" srcId="{3DBC09D3-8A49-314A-81C6-EFC312CB49AB}" destId="{7418DAB5-3151-8D48-B469-3CA90797AE57}" srcOrd="0" destOrd="0" presId="urn:microsoft.com/office/officeart/2005/8/layout/hProcess4"/>
    <dgm:cxn modelId="{2CFEFD04-5528-914F-95F9-F547918C9CA7}" type="presOf" srcId="{A4D8A97E-C6B6-2344-B07F-6E021BFD7341}" destId="{8C78605C-6600-274A-A096-1BF69724DB23}" srcOrd="0" destOrd="1" presId="urn:microsoft.com/office/officeart/2005/8/layout/hProcess4"/>
    <dgm:cxn modelId="{5D122E77-B578-BA41-B04B-5D9639615DFE}" type="presParOf" srcId="{21160D94-40FE-BC47-8690-B9DF811B19BF}" destId="{52EC5124-79AA-0945-AA37-8953A2F852A7}" srcOrd="0" destOrd="0" presId="urn:microsoft.com/office/officeart/2005/8/layout/hProcess4"/>
    <dgm:cxn modelId="{2D474B33-746C-8C4F-B558-4C8CF1A1AEB5}" type="presParOf" srcId="{21160D94-40FE-BC47-8690-B9DF811B19BF}" destId="{4884673B-1127-2A48-82CF-13CC781C5808}" srcOrd="1" destOrd="0" presId="urn:microsoft.com/office/officeart/2005/8/layout/hProcess4"/>
    <dgm:cxn modelId="{1404BB78-42F0-CA4E-B761-3F105406880B}" type="presParOf" srcId="{21160D94-40FE-BC47-8690-B9DF811B19BF}" destId="{26DADE83-56A2-4B4B-969C-A2E23015F782}" srcOrd="2" destOrd="0" presId="urn:microsoft.com/office/officeart/2005/8/layout/hProcess4"/>
    <dgm:cxn modelId="{1114811F-25DB-B041-9481-2DC2ACBD6036}" type="presParOf" srcId="{26DADE83-56A2-4B4B-969C-A2E23015F782}" destId="{0283F716-E620-6C4F-92B0-13374DCA3E47}" srcOrd="0" destOrd="0" presId="urn:microsoft.com/office/officeart/2005/8/layout/hProcess4"/>
    <dgm:cxn modelId="{7A2E1D89-6B29-F54F-B1F5-F0EE53C77C63}" type="presParOf" srcId="{0283F716-E620-6C4F-92B0-13374DCA3E47}" destId="{65156D1C-AD48-954A-BAB6-81A708D00F06}" srcOrd="0" destOrd="0" presId="urn:microsoft.com/office/officeart/2005/8/layout/hProcess4"/>
    <dgm:cxn modelId="{B2A5C207-E542-7840-B3FF-001181E9E689}" type="presParOf" srcId="{0283F716-E620-6C4F-92B0-13374DCA3E47}" destId="{8C78605C-6600-274A-A096-1BF69724DB23}" srcOrd="1" destOrd="0" presId="urn:microsoft.com/office/officeart/2005/8/layout/hProcess4"/>
    <dgm:cxn modelId="{13A4608E-963D-D94C-B54E-4F2057F1E377}" type="presParOf" srcId="{0283F716-E620-6C4F-92B0-13374DCA3E47}" destId="{B2E5C47B-BF96-1643-A3E2-E08D475DE148}" srcOrd="2" destOrd="0" presId="urn:microsoft.com/office/officeart/2005/8/layout/hProcess4"/>
    <dgm:cxn modelId="{C5330B60-E0A0-8745-9592-BAEB8869437F}" type="presParOf" srcId="{0283F716-E620-6C4F-92B0-13374DCA3E47}" destId="{7418DAB5-3151-8D48-B469-3CA90797AE57}" srcOrd="3" destOrd="0" presId="urn:microsoft.com/office/officeart/2005/8/layout/hProcess4"/>
    <dgm:cxn modelId="{B4AD62B8-D918-0942-AB7C-05D67DA58009}" type="presParOf" srcId="{0283F716-E620-6C4F-92B0-13374DCA3E47}" destId="{9DB1BD2E-E234-5847-825C-60221E88BF36}" srcOrd="4" destOrd="0" presId="urn:microsoft.com/office/officeart/2005/8/layout/hProcess4"/>
    <dgm:cxn modelId="{364ECE56-F3D0-564A-8015-D818F396B8F3}" type="presParOf" srcId="{26DADE83-56A2-4B4B-969C-A2E23015F782}" destId="{6CBBB441-226C-0B49-8053-AC8B285667D1}" srcOrd="1" destOrd="0" presId="urn:microsoft.com/office/officeart/2005/8/layout/hProcess4"/>
    <dgm:cxn modelId="{18500941-FD28-1242-83F1-265CBB78036D}" type="presParOf" srcId="{26DADE83-56A2-4B4B-969C-A2E23015F782}" destId="{0A61E734-159F-3B44-8B3B-6D260C61FD51}" srcOrd="2" destOrd="0" presId="urn:microsoft.com/office/officeart/2005/8/layout/hProcess4"/>
    <dgm:cxn modelId="{CEBA1EF9-44B5-264A-8771-1BC1B9C4E8B5}" type="presParOf" srcId="{0A61E734-159F-3B44-8B3B-6D260C61FD51}" destId="{A500848B-1A6F-B64B-BE7D-FE41ED11B50B}" srcOrd="0" destOrd="0" presId="urn:microsoft.com/office/officeart/2005/8/layout/hProcess4"/>
    <dgm:cxn modelId="{0B3989CA-1DAE-1049-B122-CAAAA595B3A7}" type="presParOf" srcId="{0A61E734-159F-3B44-8B3B-6D260C61FD51}" destId="{DD9270F8-CFDE-954E-AB32-028E08DB778A}" srcOrd="1" destOrd="0" presId="urn:microsoft.com/office/officeart/2005/8/layout/hProcess4"/>
    <dgm:cxn modelId="{6EF16B7C-8DB0-F54B-9B2D-F57ECD7A53CD}" type="presParOf" srcId="{0A61E734-159F-3B44-8B3B-6D260C61FD51}" destId="{F2DFCD1F-B008-7043-B399-630FA00B3B44}" srcOrd="2" destOrd="0" presId="urn:microsoft.com/office/officeart/2005/8/layout/hProcess4"/>
    <dgm:cxn modelId="{689BA36D-AAF4-244D-8D14-6C457639A01E}" type="presParOf" srcId="{0A61E734-159F-3B44-8B3B-6D260C61FD51}" destId="{C8D83923-E001-DB4A-BF40-BD7A401BC0A6}" srcOrd="3" destOrd="0" presId="urn:microsoft.com/office/officeart/2005/8/layout/hProcess4"/>
    <dgm:cxn modelId="{DCE88647-3823-0D4B-BBBC-786CE3056ABB}" type="presParOf" srcId="{0A61E734-159F-3B44-8B3B-6D260C61FD51}" destId="{85F33DF7-6EBE-EB4E-95A9-2C26F2CA8DB4}" srcOrd="4" destOrd="0" presId="urn:microsoft.com/office/officeart/2005/8/layout/hProcess4"/>
    <dgm:cxn modelId="{B18CE3E5-E134-064B-8CEC-31B3C79FA96B}" type="presParOf" srcId="{26DADE83-56A2-4B4B-969C-A2E23015F782}" destId="{A1C34D4E-6ED3-6446-9606-3C182E4BAA3C}" srcOrd="3" destOrd="0" presId="urn:microsoft.com/office/officeart/2005/8/layout/hProcess4"/>
    <dgm:cxn modelId="{8B93AF24-F48B-2840-8ED7-3EB86A2D7754}" type="presParOf" srcId="{26DADE83-56A2-4B4B-969C-A2E23015F782}" destId="{D7B2B6E5-1BAC-8745-9010-BFACAF5A601A}" srcOrd="4" destOrd="0" presId="urn:microsoft.com/office/officeart/2005/8/layout/hProcess4"/>
    <dgm:cxn modelId="{FCE0AACA-853E-5C4F-9221-91AF14028803}" type="presParOf" srcId="{D7B2B6E5-1BAC-8745-9010-BFACAF5A601A}" destId="{0A493787-389A-544D-B5A0-93CC9FF53D51}" srcOrd="0" destOrd="0" presId="urn:microsoft.com/office/officeart/2005/8/layout/hProcess4"/>
    <dgm:cxn modelId="{347E71C3-3387-9545-9730-985C6A07098E}" type="presParOf" srcId="{D7B2B6E5-1BAC-8745-9010-BFACAF5A601A}" destId="{9A415C77-92E2-2244-921A-A8135D7D8F5F}" srcOrd="1" destOrd="0" presId="urn:microsoft.com/office/officeart/2005/8/layout/hProcess4"/>
    <dgm:cxn modelId="{3E50EF11-F3A5-3740-9A7C-0C5611D3C091}" type="presParOf" srcId="{D7B2B6E5-1BAC-8745-9010-BFACAF5A601A}" destId="{104EA2C0-676D-A74F-8FF7-275CFA822FD0}" srcOrd="2" destOrd="0" presId="urn:microsoft.com/office/officeart/2005/8/layout/hProcess4"/>
    <dgm:cxn modelId="{873E15B7-A718-9042-828B-62B74BB7A562}" type="presParOf" srcId="{D7B2B6E5-1BAC-8745-9010-BFACAF5A601A}" destId="{D719A827-F9F0-DF4E-93AD-EE944AAE6800}" srcOrd="3" destOrd="0" presId="urn:microsoft.com/office/officeart/2005/8/layout/hProcess4"/>
    <dgm:cxn modelId="{4BDF7F48-889C-D94E-9E57-C557A8D10AC6}" type="presParOf" srcId="{D7B2B6E5-1BAC-8745-9010-BFACAF5A601A}" destId="{C7F6A14D-DE6F-6242-9055-AFD3FE7F0FF2}"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887D34-22EC-6845-B42C-5EB462AB3FBD}" type="doc">
      <dgm:prSet loTypeId="urn:microsoft.com/office/officeart/2005/8/layout/cycle4" loCatId="relationship" qsTypeId="urn:microsoft.com/office/officeart/2005/8/quickstyle/simple4" qsCatId="simple" csTypeId="urn:microsoft.com/office/officeart/2005/8/colors/accent1_2" csCatId="accent1" phldr="1"/>
      <dgm:spPr/>
      <dgm:t>
        <a:bodyPr/>
        <a:lstStyle/>
        <a:p>
          <a:endParaRPr lang="en-US"/>
        </a:p>
      </dgm:t>
    </dgm:pt>
    <dgm:pt modelId="{A99DF954-ED7B-604D-A559-EA4D83139D06}">
      <dgm:prSet phldrT="[Text]" custT="1"/>
      <dgm:spPr>
        <a:effectLst/>
      </dgm:spPr>
      <dgm:t>
        <a:bodyPr/>
        <a:lstStyle/>
        <a:p>
          <a:r>
            <a:rPr lang="en-US" sz="2000" b="1" dirty="0" smtClean="0">
              <a:solidFill>
                <a:srgbClr val="000000"/>
              </a:solidFill>
              <a:latin typeface="Arial"/>
              <a:cs typeface="Arial"/>
            </a:rPr>
            <a:t>Values</a:t>
          </a:r>
        </a:p>
        <a:p>
          <a:r>
            <a:rPr lang="en-US" sz="2000" b="1" dirty="0" smtClean="0">
              <a:solidFill>
                <a:srgbClr val="000000"/>
              </a:solidFill>
              <a:latin typeface="Arial"/>
              <a:cs typeface="Arial"/>
            </a:rPr>
            <a:t>People</a:t>
          </a:r>
        </a:p>
        <a:p>
          <a:r>
            <a:rPr lang="en-US" sz="2000" b="1" dirty="0" smtClean="0">
              <a:solidFill>
                <a:srgbClr val="000000"/>
              </a:solidFill>
              <a:latin typeface="Arial"/>
              <a:cs typeface="Arial"/>
            </a:rPr>
            <a:t>Curriculum</a:t>
          </a:r>
          <a:endParaRPr lang="en-US" sz="1800" b="1" dirty="0" smtClean="0">
            <a:solidFill>
              <a:srgbClr val="000000"/>
            </a:solidFill>
            <a:latin typeface="Arial"/>
            <a:cs typeface="Arial"/>
          </a:endParaRPr>
        </a:p>
        <a:p>
          <a:endParaRPr lang="en-US" sz="1800" b="1" dirty="0" smtClean="0">
            <a:solidFill>
              <a:srgbClr val="000000"/>
            </a:solidFill>
          </a:endParaRPr>
        </a:p>
        <a:p>
          <a:endParaRPr lang="en-US" sz="1800" b="1" dirty="0">
            <a:solidFill>
              <a:srgbClr val="000000"/>
            </a:solidFill>
          </a:endParaRPr>
        </a:p>
      </dgm:t>
    </dgm:pt>
    <dgm:pt modelId="{693633F3-A312-7341-BC22-B585A191A0E0}" type="parTrans" cxnId="{BA4048E5-D6A7-9B4B-9D5B-D59E1D17080F}">
      <dgm:prSet/>
      <dgm:spPr/>
      <dgm:t>
        <a:bodyPr/>
        <a:lstStyle/>
        <a:p>
          <a:endParaRPr lang="en-US"/>
        </a:p>
      </dgm:t>
    </dgm:pt>
    <dgm:pt modelId="{5F7AE1CC-8BBE-7747-A263-193C28464B7E}" type="sibTrans" cxnId="{BA4048E5-D6A7-9B4B-9D5B-D59E1D17080F}">
      <dgm:prSet/>
      <dgm:spPr/>
      <dgm:t>
        <a:bodyPr/>
        <a:lstStyle/>
        <a:p>
          <a:endParaRPr lang="en-US"/>
        </a:p>
      </dgm:t>
    </dgm:pt>
    <dgm:pt modelId="{65D0965D-86CE-6944-A30F-FD29457C84D5}">
      <dgm:prSet phldrT="[Text]" custT="1"/>
      <dgm:spPr/>
      <dgm:t>
        <a:bodyPr/>
        <a:lstStyle/>
        <a:p>
          <a:r>
            <a:rPr lang="en-US" sz="2400" b="1" dirty="0" smtClean="0">
              <a:latin typeface="Arial"/>
              <a:cs typeface="Arial"/>
            </a:rPr>
            <a:t>Campus/Culture</a:t>
          </a:r>
          <a:endParaRPr lang="en-US" sz="2400" b="1" dirty="0">
            <a:latin typeface="Arial"/>
            <a:cs typeface="Arial"/>
          </a:endParaRPr>
        </a:p>
      </dgm:t>
    </dgm:pt>
    <dgm:pt modelId="{5EE45A34-09CC-784F-B84E-FA2FF763AB7C}" type="parTrans" cxnId="{06C8E801-5569-8E48-8D1E-C74BE2D2565E}">
      <dgm:prSet/>
      <dgm:spPr/>
      <dgm:t>
        <a:bodyPr/>
        <a:lstStyle/>
        <a:p>
          <a:endParaRPr lang="en-US"/>
        </a:p>
      </dgm:t>
    </dgm:pt>
    <dgm:pt modelId="{61C78B05-1E64-9F45-AB6C-370D27F37FD0}" type="sibTrans" cxnId="{06C8E801-5569-8E48-8D1E-C74BE2D2565E}">
      <dgm:prSet/>
      <dgm:spPr/>
      <dgm:t>
        <a:bodyPr/>
        <a:lstStyle/>
        <a:p>
          <a:endParaRPr lang="en-US"/>
        </a:p>
      </dgm:t>
    </dgm:pt>
    <dgm:pt modelId="{613E85D5-9C7F-9343-8EF2-0B34E32BF52C}">
      <dgm:prSet phldrT="[Text]" custT="1"/>
      <dgm:spPr>
        <a:effectLst/>
      </dgm:spPr>
      <dgm:t>
        <a:bodyPr/>
        <a:lstStyle/>
        <a:p>
          <a:r>
            <a:rPr lang="en-US" sz="2000" b="1" dirty="0" smtClean="0">
              <a:solidFill>
                <a:srgbClr val="000000"/>
              </a:solidFill>
              <a:latin typeface="Arial"/>
              <a:cs typeface="Arial"/>
            </a:rPr>
            <a:t>Active Learning</a:t>
          </a:r>
        </a:p>
        <a:p>
          <a:r>
            <a:rPr lang="en-US" sz="2000" b="1" dirty="0" smtClean="0">
              <a:solidFill>
                <a:srgbClr val="000000"/>
              </a:solidFill>
              <a:latin typeface="Arial"/>
              <a:cs typeface="Arial"/>
            </a:rPr>
            <a:t>Embed OA</a:t>
          </a:r>
        </a:p>
        <a:p>
          <a:r>
            <a:rPr lang="en-US" sz="2000" b="1" dirty="0" smtClean="0">
              <a:solidFill>
                <a:srgbClr val="000000"/>
              </a:solidFill>
              <a:latin typeface="Arial"/>
              <a:cs typeface="Arial"/>
            </a:rPr>
            <a:t> Advocacy</a:t>
          </a:r>
        </a:p>
        <a:p>
          <a:endParaRPr lang="en-US" sz="1800" b="1" dirty="0">
            <a:solidFill>
              <a:srgbClr val="000000"/>
            </a:solidFill>
          </a:endParaRPr>
        </a:p>
      </dgm:t>
    </dgm:pt>
    <dgm:pt modelId="{8DA75867-CC2E-8240-8377-F32129AB6B1D}" type="parTrans" cxnId="{3161C46D-C215-D644-A2FB-5859C547A89A}">
      <dgm:prSet/>
      <dgm:spPr/>
      <dgm:t>
        <a:bodyPr/>
        <a:lstStyle/>
        <a:p>
          <a:endParaRPr lang="en-US"/>
        </a:p>
      </dgm:t>
    </dgm:pt>
    <dgm:pt modelId="{F4B2E24F-39EC-AE47-82E4-DA312FA3D2FF}" type="sibTrans" cxnId="{3161C46D-C215-D644-A2FB-5859C547A89A}">
      <dgm:prSet/>
      <dgm:spPr/>
      <dgm:t>
        <a:bodyPr/>
        <a:lstStyle/>
        <a:p>
          <a:endParaRPr lang="en-US"/>
        </a:p>
      </dgm:t>
    </dgm:pt>
    <dgm:pt modelId="{52D58489-83EC-B140-8C8A-36DDAA62012B}">
      <dgm:prSet phldrT="[Text]" custT="1"/>
      <dgm:spPr/>
      <dgm:t>
        <a:bodyPr/>
        <a:lstStyle/>
        <a:p>
          <a:r>
            <a:rPr lang="en-US" sz="2400" b="1" dirty="0" smtClean="0">
              <a:latin typeface="Arial"/>
              <a:cs typeface="Arial"/>
            </a:rPr>
            <a:t>Teaching, Outreach</a:t>
          </a:r>
          <a:endParaRPr lang="en-US" sz="2400" b="1" dirty="0">
            <a:latin typeface="Arial"/>
            <a:cs typeface="Arial"/>
          </a:endParaRPr>
        </a:p>
      </dgm:t>
    </dgm:pt>
    <dgm:pt modelId="{CCABC39A-2991-4B42-A447-ED747CA78F5E}" type="parTrans" cxnId="{08378BF2-2D53-FD45-94CB-642E2B820A56}">
      <dgm:prSet/>
      <dgm:spPr/>
      <dgm:t>
        <a:bodyPr/>
        <a:lstStyle/>
        <a:p>
          <a:endParaRPr lang="en-US"/>
        </a:p>
      </dgm:t>
    </dgm:pt>
    <dgm:pt modelId="{648E351D-1A7A-F84D-A155-5F34C131F464}" type="sibTrans" cxnId="{08378BF2-2D53-FD45-94CB-642E2B820A56}">
      <dgm:prSet/>
      <dgm:spPr/>
      <dgm:t>
        <a:bodyPr/>
        <a:lstStyle/>
        <a:p>
          <a:endParaRPr lang="en-US"/>
        </a:p>
      </dgm:t>
    </dgm:pt>
    <dgm:pt modelId="{DC3A2B42-14DD-F141-958A-D78BC81DC414}">
      <dgm:prSet phldrT="[Text]" custT="1"/>
      <dgm:spPr>
        <a:effectLst/>
      </dgm:spPr>
      <dgm:t>
        <a:bodyPr/>
        <a:lstStyle/>
        <a:p>
          <a:r>
            <a:rPr lang="en-US" sz="1800" dirty="0" smtClean="0"/>
            <a:t>  </a:t>
          </a:r>
        </a:p>
        <a:p>
          <a:r>
            <a:rPr lang="en-US" sz="2000" b="1" dirty="0" smtClean="0">
              <a:solidFill>
                <a:srgbClr val="000000"/>
              </a:solidFill>
              <a:latin typeface="Arial"/>
              <a:cs typeface="Arial"/>
            </a:rPr>
            <a:t>Best workflow for Context</a:t>
          </a:r>
        </a:p>
        <a:p>
          <a:r>
            <a:rPr lang="en-US" sz="2000" b="1" dirty="0" smtClean="0">
              <a:solidFill>
                <a:srgbClr val="000000"/>
              </a:solidFill>
              <a:latin typeface="Arial"/>
              <a:cs typeface="Arial"/>
            </a:rPr>
            <a:t>Metadata</a:t>
          </a:r>
        </a:p>
        <a:p>
          <a:r>
            <a:rPr lang="en-US" sz="2000" b="1" dirty="0" smtClean="0">
              <a:solidFill>
                <a:srgbClr val="000000"/>
              </a:solidFill>
              <a:latin typeface="Arial"/>
              <a:cs typeface="Arial"/>
            </a:rPr>
            <a:t>Vendor Relation</a:t>
          </a:r>
          <a:endParaRPr lang="en-US" sz="2000" b="1" dirty="0">
            <a:solidFill>
              <a:srgbClr val="000000"/>
            </a:solidFill>
            <a:latin typeface="Arial"/>
            <a:cs typeface="Arial"/>
          </a:endParaRPr>
        </a:p>
      </dgm:t>
    </dgm:pt>
    <dgm:pt modelId="{70C3E82A-A329-7D4E-A143-D50B368A0F82}" type="parTrans" cxnId="{417564C1-1B28-F24D-B6B6-58300962CE89}">
      <dgm:prSet/>
      <dgm:spPr/>
      <dgm:t>
        <a:bodyPr/>
        <a:lstStyle/>
        <a:p>
          <a:endParaRPr lang="en-US"/>
        </a:p>
      </dgm:t>
    </dgm:pt>
    <dgm:pt modelId="{AE9B0B92-7823-CC4E-8BFA-7552D7670501}" type="sibTrans" cxnId="{417564C1-1B28-F24D-B6B6-58300962CE89}">
      <dgm:prSet/>
      <dgm:spPr/>
      <dgm:t>
        <a:bodyPr/>
        <a:lstStyle/>
        <a:p>
          <a:endParaRPr lang="en-US"/>
        </a:p>
      </dgm:t>
    </dgm:pt>
    <dgm:pt modelId="{25C79856-C237-1E44-801F-CE9DB7C15412}">
      <dgm:prSet phldrT="[Text]" custT="1"/>
      <dgm:spPr/>
      <dgm:t>
        <a:bodyPr/>
        <a:lstStyle/>
        <a:p>
          <a:r>
            <a:rPr lang="en-US" sz="2100" b="1" dirty="0" smtClean="0">
              <a:latin typeface="Arial"/>
              <a:cs typeface="Arial"/>
            </a:rPr>
            <a:t>Infrastructure</a:t>
          </a:r>
          <a:endParaRPr lang="en-US" sz="2100" b="1" dirty="0">
            <a:latin typeface="Arial"/>
            <a:cs typeface="Arial"/>
          </a:endParaRPr>
        </a:p>
      </dgm:t>
    </dgm:pt>
    <dgm:pt modelId="{325CDBA0-8957-7F4F-A768-BC88ABA5EAB5}" type="parTrans" cxnId="{CB6315CA-8402-9546-81F2-8AAE99563679}">
      <dgm:prSet/>
      <dgm:spPr/>
      <dgm:t>
        <a:bodyPr/>
        <a:lstStyle/>
        <a:p>
          <a:endParaRPr lang="en-US"/>
        </a:p>
      </dgm:t>
    </dgm:pt>
    <dgm:pt modelId="{978C027F-9368-294B-80FF-DE4A4341A0FF}" type="sibTrans" cxnId="{CB6315CA-8402-9546-81F2-8AAE99563679}">
      <dgm:prSet/>
      <dgm:spPr/>
      <dgm:t>
        <a:bodyPr/>
        <a:lstStyle/>
        <a:p>
          <a:endParaRPr lang="en-US"/>
        </a:p>
      </dgm:t>
    </dgm:pt>
    <dgm:pt modelId="{34898948-06AD-3A44-8208-3256BFE6EBAE}">
      <dgm:prSet phldrT="[Text]" custT="1"/>
      <dgm:spPr>
        <a:effectLst/>
      </dgm:spPr>
      <dgm:t>
        <a:bodyPr/>
        <a:lstStyle/>
        <a:p>
          <a:endParaRPr lang="en-US" sz="2000" b="1" dirty="0" smtClean="0">
            <a:solidFill>
              <a:schemeClr val="tx1"/>
            </a:solidFill>
            <a:latin typeface="Arial"/>
            <a:cs typeface="Arial"/>
          </a:endParaRPr>
        </a:p>
        <a:p>
          <a:r>
            <a:rPr lang="en-US" sz="2000" b="1" dirty="0" smtClean="0">
              <a:solidFill>
                <a:schemeClr val="tx1"/>
              </a:solidFill>
              <a:latin typeface="Arial"/>
              <a:cs typeface="Arial"/>
            </a:rPr>
            <a:t>Faculty Work</a:t>
          </a:r>
        </a:p>
        <a:p>
          <a:r>
            <a:rPr lang="en-US" sz="2000" b="1" dirty="0" smtClean="0">
              <a:solidFill>
                <a:schemeClr val="tx1"/>
              </a:solidFill>
              <a:latin typeface="Arial"/>
              <a:cs typeface="Arial"/>
            </a:rPr>
            <a:t>Records Mgmt</a:t>
          </a:r>
        </a:p>
        <a:p>
          <a:r>
            <a:rPr lang="en-US" sz="2000" b="1" dirty="0" smtClean="0">
              <a:solidFill>
                <a:schemeClr val="tx1"/>
              </a:solidFill>
              <a:latin typeface="Arial"/>
              <a:cs typeface="Arial"/>
            </a:rPr>
            <a:t>Copyright Ed</a:t>
          </a:r>
        </a:p>
      </dgm:t>
    </dgm:pt>
    <dgm:pt modelId="{5D4D55D4-518F-8345-B52A-756B476A890C}" type="parTrans" cxnId="{81F7789F-2320-174D-8D86-A0C40ECE9987}">
      <dgm:prSet/>
      <dgm:spPr/>
      <dgm:t>
        <a:bodyPr/>
        <a:lstStyle/>
        <a:p>
          <a:endParaRPr lang="en-US"/>
        </a:p>
      </dgm:t>
    </dgm:pt>
    <dgm:pt modelId="{29542F72-8EF8-D84B-90BA-6421B313CCE9}" type="sibTrans" cxnId="{81F7789F-2320-174D-8D86-A0C40ECE9987}">
      <dgm:prSet/>
      <dgm:spPr/>
      <dgm:t>
        <a:bodyPr/>
        <a:lstStyle/>
        <a:p>
          <a:endParaRPr lang="en-US"/>
        </a:p>
      </dgm:t>
    </dgm:pt>
    <dgm:pt modelId="{3F7736D0-FFE8-E34E-9119-2F492B611BDA}">
      <dgm:prSet phldrT="[Text]" custT="1"/>
      <dgm:spPr/>
      <dgm:t>
        <a:bodyPr/>
        <a:lstStyle/>
        <a:p>
          <a:r>
            <a:rPr lang="en-US" sz="2400" b="1" dirty="0" smtClean="0">
              <a:latin typeface="Arial"/>
              <a:cs typeface="Arial"/>
            </a:rPr>
            <a:t>Services</a:t>
          </a:r>
          <a:endParaRPr lang="en-US" sz="2400" b="1" dirty="0">
            <a:latin typeface="Arial"/>
            <a:cs typeface="Arial"/>
          </a:endParaRPr>
        </a:p>
      </dgm:t>
    </dgm:pt>
    <dgm:pt modelId="{8FBEECD3-53F8-A84E-87FF-181808245FF8}" type="parTrans" cxnId="{76604E66-E2C2-FB40-8592-E1F3BA787B19}">
      <dgm:prSet/>
      <dgm:spPr/>
      <dgm:t>
        <a:bodyPr/>
        <a:lstStyle/>
        <a:p>
          <a:endParaRPr lang="en-US"/>
        </a:p>
      </dgm:t>
    </dgm:pt>
    <dgm:pt modelId="{A4D62ECA-6897-A348-9518-8C40AC120FBA}" type="sibTrans" cxnId="{76604E66-E2C2-FB40-8592-E1F3BA787B19}">
      <dgm:prSet/>
      <dgm:spPr/>
      <dgm:t>
        <a:bodyPr/>
        <a:lstStyle/>
        <a:p>
          <a:endParaRPr lang="en-US"/>
        </a:p>
      </dgm:t>
    </dgm:pt>
    <dgm:pt modelId="{A62DB629-1CF6-AF40-802C-5E817F8086C7}" type="pres">
      <dgm:prSet presAssocID="{E2887D34-22EC-6845-B42C-5EB462AB3FBD}" presName="cycleMatrixDiagram" presStyleCnt="0">
        <dgm:presLayoutVars>
          <dgm:chMax val="1"/>
          <dgm:dir/>
          <dgm:animLvl val="lvl"/>
          <dgm:resizeHandles val="exact"/>
        </dgm:presLayoutVars>
      </dgm:prSet>
      <dgm:spPr/>
      <dgm:t>
        <a:bodyPr/>
        <a:lstStyle/>
        <a:p>
          <a:endParaRPr lang="en-US"/>
        </a:p>
      </dgm:t>
    </dgm:pt>
    <dgm:pt modelId="{6B5C4000-BE25-6049-B881-0E35A7713773}" type="pres">
      <dgm:prSet presAssocID="{E2887D34-22EC-6845-B42C-5EB462AB3FBD}" presName="children" presStyleCnt="0"/>
      <dgm:spPr/>
    </dgm:pt>
    <dgm:pt modelId="{E570B9F6-042E-C748-97F3-6DD01D829976}" type="pres">
      <dgm:prSet presAssocID="{E2887D34-22EC-6845-B42C-5EB462AB3FBD}" presName="child1group" presStyleCnt="0"/>
      <dgm:spPr/>
    </dgm:pt>
    <dgm:pt modelId="{11553E79-4CB4-FF4C-8C0E-585B2F631A4E}" type="pres">
      <dgm:prSet presAssocID="{E2887D34-22EC-6845-B42C-5EB462AB3FBD}" presName="child1" presStyleLbl="bgAcc1" presStyleIdx="0" presStyleCnt="4"/>
      <dgm:spPr/>
      <dgm:t>
        <a:bodyPr/>
        <a:lstStyle/>
        <a:p>
          <a:endParaRPr lang="en-US"/>
        </a:p>
      </dgm:t>
    </dgm:pt>
    <dgm:pt modelId="{570C4F76-FB69-F340-844A-91A2D482C7AB}" type="pres">
      <dgm:prSet presAssocID="{E2887D34-22EC-6845-B42C-5EB462AB3FBD}" presName="child1Text" presStyleLbl="bgAcc1" presStyleIdx="0" presStyleCnt="4">
        <dgm:presLayoutVars>
          <dgm:bulletEnabled val="1"/>
        </dgm:presLayoutVars>
      </dgm:prSet>
      <dgm:spPr/>
      <dgm:t>
        <a:bodyPr/>
        <a:lstStyle/>
        <a:p>
          <a:endParaRPr lang="en-US"/>
        </a:p>
      </dgm:t>
    </dgm:pt>
    <dgm:pt modelId="{05F3AE92-D95D-254E-9C1A-EE244543E92C}" type="pres">
      <dgm:prSet presAssocID="{E2887D34-22EC-6845-B42C-5EB462AB3FBD}" presName="child2group" presStyleCnt="0"/>
      <dgm:spPr/>
    </dgm:pt>
    <dgm:pt modelId="{812A1BB9-1D80-BD49-8BF8-9525FC0B8BEF}" type="pres">
      <dgm:prSet presAssocID="{E2887D34-22EC-6845-B42C-5EB462AB3FBD}" presName="child2" presStyleLbl="bgAcc1" presStyleIdx="1" presStyleCnt="4"/>
      <dgm:spPr/>
      <dgm:t>
        <a:bodyPr/>
        <a:lstStyle/>
        <a:p>
          <a:endParaRPr lang="en-US"/>
        </a:p>
      </dgm:t>
    </dgm:pt>
    <dgm:pt modelId="{A80DDB50-CCB8-B54B-BEFC-C1B721941B89}" type="pres">
      <dgm:prSet presAssocID="{E2887D34-22EC-6845-B42C-5EB462AB3FBD}" presName="child2Text" presStyleLbl="bgAcc1" presStyleIdx="1" presStyleCnt="4">
        <dgm:presLayoutVars>
          <dgm:bulletEnabled val="1"/>
        </dgm:presLayoutVars>
      </dgm:prSet>
      <dgm:spPr/>
      <dgm:t>
        <a:bodyPr/>
        <a:lstStyle/>
        <a:p>
          <a:endParaRPr lang="en-US"/>
        </a:p>
      </dgm:t>
    </dgm:pt>
    <dgm:pt modelId="{26CB5B0D-DE4B-5F4C-A374-D54D08B39441}" type="pres">
      <dgm:prSet presAssocID="{E2887D34-22EC-6845-B42C-5EB462AB3FBD}" presName="child3group" presStyleCnt="0"/>
      <dgm:spPr/>
    </dgm:pt>
    <dgm:pt modelId="{9269C361-44C6-CA4E-934A-9DF5ED6576B7}" type="pres">
      <dgm:prSet presAssocID="{E2887D34-22EC-6845-B42C-5EB462AB3FBD}" presName="child3" presStyleLbl="bgAcc1" presStyleIdx="2" presStyleCnt="4" custScaleX="117495"/>
      <dgm:spPr/>
      <dgm:t>
        <a:bodyPr/>
        <a:lstStyle/>
        <a:p>
          <a:endParaRPr lang="en-US"/>
        </a:p>
      </dgm:t>
    </dgm:pt>
    <dgm:pt modelId="{DF1403F5-900A-4B45-A13E-230964FE9325}" type="pres">
      <dgm:prSet presAssocID="{E2887D34-22EC-6845-B42C-5EB462AB3FBD}" presName="child3Text" presStyleLbl="bgAcc1" presStyleIdx="2" presStyleCnt="4">
        <dgm:presLayoutVars>
          <dgm:bulletEnabled val="1"/>
        </dgm:presLayoutVars>
      </dgm:prSet>
      <dgm:spPr/>
      <dgm:t>
        <a:bodyPr/>
        <a:lstStyle/>
        <a:p>
          <a:endParaRPr lang="en-US"/>
        </a:p>
      </dgm:t>
    </dgm:pt>
    <dgm:pt modelId="{6A914D2A-3F00-0544-8A9F-5D18CFFF1E0D}" type="pres">
      <dgm:prSet presAssocID="{E2887D34-22EC-6845-B42C-5EB462AB3FBD}" presName="child4group" presStyleCnt="0"/>
      <dgm:spPr/>
    </dgm:pt>
    <dgm:pt modelId="{CF585948-17EE-3644-9558-7F2DCD939870}" type="pres">
      <dgm:prSet presAssocID="{E2887D34-22EC-6845-B42C-5EB462AB3FBD}" presName="child4" presStyleLbl="bgAcc1" presStyleIdx="3" presStyleCnt="4" custLinFactNeighborX="-7222"/>
      <dgm:spPr/>
      <dgm:t>
        <a:bodyPr/>
        <a:lstStyle/>
        <a:p>
          <a:endParaRPr lang="en-US"/>
        </a:p>
      </dgm:t>
    </dgm:pt>
    <dgm:pt modelId="{B782F4F4-5547-8740-819A-B592DC3F9E03}" type="pres">
      <dgm:prSet presAssocID="{E2887D34-22EC-6845-B42C-5EB462AB3FBD}" presName="child4Text" presStyleLbl="bgAcc1" presStyleIdx="3" presStyleCnt="4">
        <dgm:presLayoutVars>
          <dgm:bulletEnabled val="1"/>
        </dgm:presLayoutVars>
      </dgm:prSet>
      <dgm:spPr/>
      <dgm:t>
        <a:bodyPr/>
        <a:lstStyle/>
        <a:p>
          <a:endParaRPr lang="en-US"/>
        </a:p>
      </dgm:t>
    </dgm:pt>
    <dgm:pt modelId="{E8B19208-96AC-1A42-93D2-B855F17041A6}" type="pres">
      <dgm:prSet presAssocID="{E2887D34-22EC-6845-B42C-5EB462AB3FBD}" presName="childPlaceholder" presStyleCnt="0"/>
      <dgm:spPr/>
    </dgm:pt>
    <dgm:pt modelId="{C029DF6C-365B-154C-83EF-DDDEA14EED00}" type="pres">
      <dgm:prSet presAssocID="{E2887D34-22EC-6845-B42C-5EB462AB3FBD}" presName="circle" presStyleCnt="0"/>
      <dgm:spPr/>
    </dgm:pt>
    <dgm:pt modelId="{9A5161B6-D2D1-F242-B439-713BDF108B7E}" type="pres">
      <dgm:prSet presAssocID="{E2887D34-22EC-6845-B42C-5EB462AB3FBD}" presName="quadrant1" presStyleLbl="node1" presStyleIdx="0" presStyleCnt="4">
        <dgm:presLayoutVars>
          <dgm:chMax val="1"/>
          <dgm:bulletEnabled val="1"/>
        </dgm:presLayoutVars>
      </dgm:prSet>
      <dgm:spPr/>
      <dgm:t>
        <a:bodyPr/>
        <a:lstStyle/>
        <a:p>
          <a:endParaRPr lang="en-US"/>
        </a:p>
      </dgm:t>
    </dgm:pt>
    <dgm:pt modelId="{B2CC65E0-464A-C840-B964-5AD64EFC22AB}" type="pres">
      <dgm:prSet presAssocID="{E2887D34-22EC-6845-B42C-5EB462AB3FBD}" presName="quadrant2" presStyleLbl="node1" presStyleIdx="1" presStyleCnt="4">
        <dgm:presLayoutVars>
          <dgm:chMax val="1"/>
          <dgm:bulletEnabled val="1"/>
        </dgm:presLayoutVars>
      </dgm:prSet>
      <dgm:spPr/>
      <dgm:t>
        <a:bodyPr/>
        <a:lstStyle/>
        <a:p>
          <a:endParaRPr lang="en-US"/>
        </a:p>
      </dgm:t>
    </dgm:pt>
    <dgm:pt modelId="{F20B5C58-8B9B-2046-AC09-45B8BBA1726E}" type="pres">
      <dgm:prSet presAssocID="{E2887D34-22EC-6845-B42C-5EB462AB3FBD}" presName="quadrant3" presStyleLbl="node1" presStyleIdx="2" presStyleCnt="4">
        <dgm:presLayoutVars>
          <dgm:chMax val="1"/>
          <dgm:bulletEnabled val="1"/>
        </dgm:presLayoutVars>
      </dgm:prSet>
      <dgm:spPr/>
      <dgm:t>
        <a:bodyPr/>
        <a:lstStyle/>
        <a:p>
          <a:endParaRPr lang="en-US"/>
        </a:p>
      </dgm:t>
    </dgm:pt>
    <dgm:pt modelId="{56DD7E21-78B4-FD45-AA48-B7D3B81DAB8D}" type="pres">
      <dgm:prSet presAssocID="{E2887D34-22EC-6845-B42C-5EB462AB3FBD}" presName="quadrant4" presStyleLbl="node1" presStyleIdx="3" presStyleCnt="4" custLinFactNeighborX="692">
        <dgm:presLayoutVars>
          <dgm:chMax val="1"/>
          <dgm:bulletEnabled val="1"/>
        </dgm:presLayoutVars>
      </dgm:prSet>
      <dgm:spPr/>
      <dgm:t>
        <a:bodyPr/>
        <a:lstStyle/>
        <a:p>
          <a:endParaRPr lang="en-US"/>
        </a:p>
      </dgm:t>
    </dgm:pt>
    <dgm:pt modelId="{45B78189-8EC8-FE46-B9DC-ED315B274AD8}" type="pres">
      <dgm:prSet presAssocID="{E2887D34-22EC-6845-B42C-5EB462AB3FBD}" presName="quadrantPlaceholder" presStyleCnt="0"/>
      <dgm:spPr/>
    </dgm:pt>
    <dgm:pt modelId="{A2EFE5D0-403F-4D4C-9722-D1B10EFDC458}" type="pres">
      <dgm:prSet presAssocID="{E2887D34-22EC-6845-B42C-5EB462AB3FBD}" presName="center1" presStyleLbl="fgShp" presStyleIdx="0" presStyleCnt="2" custScaleX="100209"/>
      <dgm:spPr>
        <a:solidFill>
          <a:schemeClr val="tx1"/>
        </a:solidFill>
        <a:effectLst/>
      </dgm:spPr>
      <dgm:t>
        <a:bodyPr/>
        <a:lstStyle/>
        <a:p>
          <a:endParaRPr lang="en-US"/>
        </a:p>
      </dgm:t>
    </dgm:pt>
    <dgm:pt modelId="{F6607378-2DD1-B24E-9E6B-0A14D2D4D114}" type="pres">
      <dgm:prSet presAssocID="{E2887D34-22EC-6845-B42C-5EB462AB3FBD}" presName="center2" presStyleLbl="fgShp" presStyleIdx="1" presStyleCnt="2"/>
      <dgm:spPr>
        <a:solidFill>
          <a:schemeClr val="tx1"/>
        </a:solidFill>
        <a:effectLst/>
      </dgm:spPr>
      <dgm:t>
        <a:bodyPr/>
        <a:lstStyle/>
        <a:p>
          <a:endParaRPr lang="en-US"/>
        </a:p>
      </dgm:t>
    </dgm:pt>
  </dgm:ptLst>
  <dgm:cxnLst>
    <dgm:cxn modelId="{76604E66-E2C2-FB40-8592-E1F3BA787B19}" srcId="{34898948-06AD-3A44-8208-3256BFE6EBAE}" destId="{3F7736D0-FFE8-E34E-9119-2F492B611BDA}" srcOrd="0" destOrd="0" parTransId="{8FBEECD3-53F8-A84E-87FF-181808245FF8}" sibTransId="{A4D62ECA-6897-A348-9518-8C40AC120FBA}"/>
    <dgm:cxn modelId="{C755018C-7213-914B-AE83-FB3812D6506C}" type="presOf" srcId="{65D0965D-86CE-6944-A30F-FD29457C84D5}" destId="{570C4F76-FB69-F340-844A-91A2D482C7AB}" srcOrd="1" destOrd="0" presId="urn:microsoft.com/office/officeart/2005/8/layout/cycle4"/>
    <dgm:cxn modelId="{CB6315CA-8402-9546-81F2-8AAE99563679}" srcId="{DC3A2B42-14DD-F141-958A-D78BC81DC414}" destId="{25C79856-C237-1E44-801F-CE9DB7C15412}" srcOrd="0" destOrd="0" parTransId="{325CDBA0-8957-7F4F-A768-BC88ABA5EAB5}" sibTransId="{978C027F-9368-294B-80FF-DE4A4341A0FF}"/>
    <dgm:cxn modelId="{06C8E801-5569-8E48-8D1E-C74BE2D2565E}" srcId="{A99DF954-ED7B-604D-A559-EA4D83139D06}" destId="{65D0965D-86CE-6944-A30F-FD29457C84D5}" srcOrd="0" destOrd="0" parTransId="{5EE45A34-09CC-784F-B84E-FA2FF763AB7C}" sibTransId="{61C78B05-1E64-9F45-AB6C-370D27F37FD0}"/>
    <dgm:cxn modelId="{0AFFFD62-DAEE-1B43-B046-C63CD5C5063D}" type="presOf" srcId="{65D0965D-86CE-6944-A30F-FD29457C84D5}" destId="{11553E79-4CB4-FF4C-8C0E-585B2F631A4E}" srcOrd="0" destOrd="0" presId="urn:microsoft.com/office/officeart/2005/8/layout/cycle4"/>
    <dgm:cxn modelId="{5C4EB258-C33E-9941-93BF-8E9AD45DAC3B}" type="presOf" srcId="{E2887D34-22EC-6845-B42C-5EB462AB3FBD}" destId="{A62DB629-1CF6-AF40-802C-5E817F8086C7}" srcOrd="0" destOrd="0" presId="urn:microsoft.com/office/officeart/2005/8/layout/cycle4"/>
    <dgm:cxn modelId="{567B7B9B-5CA5-6740-B6A9-B064841AB9E6}" type="presOf" srcId="{34898948-06AD-3A44-8208-3256BFE6EBAE}" destId="{56DD7E21-78B4-FD45-AA48-B7D3B81DAB8D}" srcOrd="0" destOrd="0" presId="urn:microsoft.com/office/officeart/2005/8/layout/cycle4"/>
    <dgm:cxn modelId="{AA44C3C1-A66E-944E-AC48-A0D2106C3AD3}" type="presOf" srcId="{52D58489-83EC-B140-8C8A-36DDAA62012B}" destId="{A80DDB50-CCB8-B54B-BEFC-C1B721941B89}" srcOrd="1" destOrd="0" presId="urn:microsoft.com/office/officeart/2005/8/layout/cycle4"/>
    <dgm:cxn modelId="{F98E634C-87E6-E443-A3AA-FDC52B7C6E65}" type="presOf" srcId="{3F7736D0-FFE8-E34E-9119-2F492B611BDA}" destId="{B782F4F4-5547-8740-819A-B592DC3F9E03}" srcOrd="1" destOrd="0" presId="urn:microsoft.com/office/officeart/2005/8/layout/cycle4"/>
    <dgm:cxn modelId="{E0DB4F70-BEE8-B84A-AE12-0C41C49B12F2}" type="presOf" srcId="{25C79856-C237-1E44-801F-CE9DB7C15412}" destId="{9269C361-44C6-CA4E-934A-9DF5ED6576B7}" srcOrd="0" destOrd="0" presId="urn:microsoft.com/office/officeart/2005/8/layout/cycle4"/>
    <dgm:cxn modelId="{4CF00BC8-96EB-C54A-9A55-D91A567CD33F}" type="presOf" srcId="{613E85D5-9C7F-9343-8EF2-0B34E32BF52C}" destId="{B2CC65E0-464A-C840-B964-5AD64EFC22AB}" srcOrd="0" destOrd="0" presId="urn:microsoft.com/office/officeart/2005/8/layout/cycle4"/>
    <dgm:cxn modelId="{839D9391-EC6F-B245-B754-66224D309A07}" type="presOf" srcId="{3F7736D0-FFE8-E34E-9119-2F492B611BDA}" destId="{CF585948-17EE-3644-9558-7F2DCD939870}" srcOrd="0" destOrd="0" presId="urn:microsoft.com/office/officeart/2005/8/layout/cycle4"/>
    <dgm:cxn modelId="{4F57F404-7ACF-134D-81FB-10A10D73F627}" type="presOf" srcId="{A99DF954-ED7B-604D-A559-EA4D83139D06}" destId="{9A5161B6-D2D1-F242-B439-713BDF108B7E}" srcOrd="0" destOrd="0" presId="urn:microsoft.com/office/officeart/2005/8/layout/cycle4"/>
    <dgm:cxn modelId="{81F7789F-2320-174D-8D86-A0C40ECE9987}" srcId="{E2887D34-22EC-6845-B42C-5EB462AB3FBD}" destId="{34898948-06AD-3A44-8208-3256BFE6EBAE}" srcOrd="3" destOrd="0" parTransId="{5D4D55D4-518F-8345-B52A-756B476A890C}" sibTransId="{29542F72-8EF8-D84B-90BA-6421B313CCE9}"/>
    <dgm:cxn modelId="{BFF0ED2C-04D2-C049-9AFD-67E316C139B2}" type="presOf" srcId="{52D58489-83EC-B140-8C8A-36DDAA62012B}" destId="{812A1BB9-1D80-BD49-8BF8-9525FC0B8BEF}" srcOrd="0" destOrd="0" presId="urn:microsoft.com/office/officeart/2005/8/layout/cycle4"/>
    <dgm:cxn modelId="{BA4048E5-D6A7-9B4B-9D5B-D59E1D17080F}" srcId="{E2887D34-22EC-6845-B42C-5EB462AB3FBD}" destId="{A99DF954-ED7B-604D-A559-EA4D83139D06}" srcOrd="0" destOrd="0" parTransId="{693633F3-A312-7341-BC22-B585A191A0E0}" sibTransId="{5F7AE1CC-8BBE-7747-A263-193C28464B7E}"/>
    <dgm:cxn modelId="{9B4A18EB-361E-FC40-9347-4EA3DA332F05}" type="presOf" srcId="{DC3A2B42-14DD-F141-958A-D78BC81DC414}" destId="{F20B5C58-8B9B-2046-AC09-45B8BBA1726E}" srcOrd="0" destOrd="0" presId="urn:microsoft.com/office/officeart/2005/8/layout/cycle4"/>
    <dgm:cxn modelId="{08378BF2-2D53-FD45-94CB-642E2B820A56}" srcId="{613E85D5-9C7F-9343-8EF2-0B34E32BF52C}" destId="{52D58489-83EC-B140-8C8A-36DDAA62012B}" srcOrd="0" destOrd="0" parTransId="{CCABC39A-2991-4B42-A447-ED747CA78F5E}" sibTransId="{648E351D-1A7A-F84D-A155-5F34C131F464}"/>
    <dgm:cxn modelId="{90890329-8FFF-6042-BF45-2ABDD9509636}" type="presOf" srcId="{25C79856-C237-1E44-801F-CE9DB7C15412}" destId="{DF1403F5-900A-4B45-A13E-230964FE9325}" srcOrd="1" destOrd="0" presId="urn:microsoft.com/office/officeart/2005/8/layout/cycle4"/>
    <dgm:cxn modelId="{417564C1-1B28-F24D-B6B6-58300962CE89}" srcId="{E2887D34-22EC-6845-B42C-5EB462AB3FBD}" destId="{DC3A2B42-14DD-F141-958A-D78BC81DC414}" srcOrd="2" destOrd="0" parTransId="{70C3E82A-A329-7D4E-A143-D50B368A0F82}" sibTransId="{AE9B0B92-7823-CC4E-8BFA-7552D7670501}"/>
    <dgm:cxn modelId="{3161C46D-C215-D644-A2FB-5859C547A89A}" srcId="{E2887D34-22EC-6845-B42C-5EB462AB3FBD}" destId="{613E85D5-9C7F-9343-8EF2-0B34E32BF52C}" srcOrd="1" destOrd="0" parTransId="{8DA75867-CC2E-8240-8377-F32129AB6B1D}" sibTransId="{F4B2E24F-39EC-AE47-82E4-DA312FA3D2FF}"/>
    <dgm:cxn modelId="{1E510488-2E49-B04E-882B-90899D0E72E9}" type="presParOf" srcId="{A62DB629-1CF6-AF40-802C-5E817F8086C7}" destId="{6B5C4000-BE25-6049-B881-0E35A7713773}" srcOrd="0" destOrd="0" presId="urn:microsoft.com/office/officeart/2005/8/layout/cycle4"/>
    <dgm:cxn modelId="{902271D0-D7CA-2647-A1AE-B9879EA0C844}" type="presParOf" srcId="{6B5C4000-BE25-6049-B881-0E35A7713773}" destId="{E570B9F6-042E-C748-97F3-6DD01D829976}" srcOrd="0" destOrd="0" presId="urn:microsoft.com/office/officeart/2005/8/layout/cycle4"/>
    <dgm:cxn modelId="{ECAB6794-65FF-F148-A1D1-90B9D77E3083}" type="presParOf" srcId="{E570B9F6-042E-C748-97F3-6DD01D829976}" destId="{11553E79-4CB4-FF4C-8C0E-585B2F631A4E}" srcOrd="0" destOrd="0" presId="urn:microsoft.com/office/officeart/2005/8/layout/cycle4"/>
    <dgm:cxn modelId="{3665EE96-B345-274A-B214-94459C26EA0F}" type="presParOf" srcId="{E570B9F6-042E-C748-97F3-6DD01D829976}" destId="{570C4F76-FB69-F340-844A-91A2D482C7AB}" srcOrd="1" destOrd="0" presId="urn:microsoft.com/office/officeart/2005/8/layout/cycle4"/>
    <dgm:cxn modelId="{01AD7B64-BD4B-D742-A27F-7F82B3FA0B32}" type="presParOf" srcId="{6B5C4000-BE25-6049-B881-0E35A7713773}" destId="{05F3AE92-D95D-254E-9C1A-EE244543E92C}" srcOrd="1" destOrd="0" presId="urn:microsoft.com/office/officeart/2005/8/layout/cycle4"/>
    <dgm:cxn modelId="{346FD9F4-2D89-2A47-85E9-77CD9B94AF16}" type="presParOf" srcId="{05F3AE92-D95D-254E-9C1A-EE244543E92C}" destId="{812A1BB9-1D80-BD49-8BF8-9525FC0B8BEF}" srcOrd="0" destOrd="0" presId="urn:microsoft.com/office/officeart/2005/8/layout/cycle4"/>
    <dgm:cxn modelId="{AE82853C-F30F-C94C-8334-A05B802C4E0F}" type="presParOf" srcId="{05F3AE92-D95D-254E-9C1A-EE244543E92C}" destId="{A80DDB50-CCB8-B54B-BEFC-C1B721941B89}" srcOrd="1" destOrd="0" presId="urn:microsoft.com/office/officeart/2005/8/layout/cycle4"/>
    <dgm:cxn modelId="{48F8D355-A9A1-E043-9B8D-CAA361B3FD00}" type="presParOf" srcId="{6B5C4000-BE25-6049-B881-0E35A7713773}" destId="{26CB5B0D-DE4B-5F4C-A374-D54D08B39441}" srcOrd="2" destOrd="0" presId="urn:microsoft.com/office/officeart/2005/8/layout/cycle4"/>
    <dgm:cxn modelId="{763D2652-7F72-8044-A38F-B4DBC72E7528}" type="presParOf" srcId="{26CB5B0D-DE4B-5F4C-A374-D54D08B39441}" destId="{9269C361-44C6-CA4E-934A-9DF5ED6576B7}" srcOrd="0" destOrd="0" presId="urn:microsoft.com/office/officeart/2005/8/layout/cycle4"/>
    <dgm:cxn modelId="{34767239-4A36-B24F-9AB3-B20E001B36E2}" type="presParOf" srcId="{26CB5B0D-DE4B-5F4C-A374-D54D08B39441}" destId="{DF1403F5-900A-4B45-A13E-230964FE9325}" srcOrd="1" destOrd="0" presId="urn:microsoft.com/office/officeart/2005/8/layout/cycle4"/>
    <dgm:cxn modelId="{407D483D-68E8-024D-ABF0-BBE2280AF690}" type="presParOf" srcId="{6B5C4000-BE25-6049-B881-0E35A7713773}" destId="{6A914D2A-3F00-0544-8A9F-5D18CFFF1E0D}" srcOrd="3" destOrd="0" presId="urn:microsoft.com/office/officeart/2005/8/layout/cycle4"/>
    <dgm:cxn modelId="{69B4725A-B64F-D64D-A666-B7F9D1397AC6}" type="presParOf" srcId="{6A914D2A-3F00-0544-8A9F-5D18CFFF1E0D}" destId="{CF585948-17EE-3644-9558-7F2DCD939870}" srcOrd="0" destOrd="0" presId="urn:microsoft.com/office/officeart/2005/8/layout/cycle4"/>
    <dgm:cxn modelId="{981FE13B-6DAC-DD47-AB37-9DD3A618F37F}" type="presParOf" srcId="{6A914D2A-3F00-0544-8A9F-5D18CFFF1E0D}" destId="{B782F4F4-5547-8740-819A-B592DC3F9E03}" srcOrd="1" destOrd="0" presId="urn:microsoft.com/office/officeart/2005/8/layout/cycle4"/>
    <dgm:cxn modelId="{07AFE5AF-9010-1B43-A2E4-B845BBAED63C}" type="presParOf" srcId="{6B5C4000-BE25-6049-B881-0E35A7713773}" destId="{E8B19208-96AC-1A42-93D2-B855F17041A6}" srcOrd="4" destOrd="0" presId="urn:microsoft.com/office/officeart/2005/8/layout/cycle4"/>
    <dgm:cxn modelId="{507DFA0B-AAD7-A347-8602-0A2BB6EE0426}" type="presParOf" srcId="{A62DB629-1CF6-AF40-802C-5E817F8086C7}" destId="{C029DF6C-365B-154C-83EF-DDDEA14EED00}" srcOrd="1" destOrd="0" presId="urn:microsoft.com/office/officeart/2005/8/layout/cycle4"/>
    <dgm:cxn modelId="{3F843904-DA8C-ED43-BB00-C710381AD412}" type="presParOf" srcId="{C029DF6C-365B-154C-83EF-DDDEA14EED00}" destId="{9A5161B6-D2D1-F242-B439-713BDF108B7E}" srcOrd="0" destOrd="0" presId="urn:microsoft.com/office/officeart/2005/8/layout/cycle4"/>
    <dgm:cxn modelId="{9A88FEA3-5655-B04B-9D08-7E61C2D44B8D}" type="presParOf" srcId="{C029DF6C-365B-154C-83EF-DDDEA14EED00}" destId="{B2CC65E0-464A-C840-B964-5AD64EFC22AB}" srcOrd="1" destOrd="0" presId="urn:microsoft.com/office/officeart/2005/8/layout/cycle4"/>
    <dgm:cxn modelId="{063BBCA3-595D-CD4F-B34D-AD983B860048}" type="presParOf" srcId="{C029DF6C-365B-154C-83EF-DDDEA14EED00}" destId="{F20B5C58-8B9B-2046-AC09-45B8BBA1726E}" srcOrd="2" destOrd="0" presId="urn:microsoft.com/office/officeart/2005/8/layout/cycle4"/>
    <dgm:cxn modelId="{EBF660BD-F5A1-2844-9F50-8EE034521B97}" type="presParOf" srcId="{C029DF6C-365B-154C-83EF-DDDEA14EED00}" destId="{56DD7E21-78B4-FD45-AA48-B7D3B81DAB8D}" srcOrd="3" destOrd="0" presId="urn:microsoft.com/office/officeart/2005/8/layout/cycle4"/>
    <dgm:cxn modelId="{E6CC8D01-5756-0E4F-9AE2-833E209C44E1}" type="presParOf" srcId="{C029DF6C-365B-154C-83EF-DDDEA14EED00}" destId="{45B78189-8EC8-FE46-B9DC-ED315B274AD8}" srcOrd="4" destOrd="0" presId="urn:microsoft.com/office/officeart/2005/8/layout/cycle4"/>
    <dgm:cxn modelId="{EAB0424E-E90A-FF4C-ADC0-D5181C19FA26}" type="presParOf" srcId="{A62DB629-1CF6-AF40-802C-5E817F8086C7}" destId="{A2EFE5D0-403F-4D4C-9722-D1B10EFDC458}" srcOrd="2" destOrd="0" presId="urn:microsoft.com/office/officeart/2005/8/layout/cycle4"/>
    <dgm:cxn modelId="{64E43A7C-0768-B74A-B9DE-3BB5E7F66F24}" type="presParOf" srcId="{A62DB629-1CF6-AF40-802C-5E817F8086C7}" destId="{F6607378-2DD1-B24E-9E6B-0A14D2D4D114}" srcOrd="3" destOrd="0" presId="urn:microsoft.com/office/officeart/2005/8/layout/cycle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459782-F1A3-4442-9314-30089651621E}">
      <dsp:nvSpPr>
        <dsp:cNvPr id="0" name=""/>
        <dsp:cNvSpPr/>
      </dsp:nvSpPr>
      <dsp:spPr>
        <a:xfrm rot="16200000">
          <a:off x="809888" y="-809888"/>
          <a:ext cx="2319617" cy="3939394"/>
        </a:xfrm>
        <a:prstGeom prst="round1Rect">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i="1" kern="1200" dirty="0" smtClean="0">
              <a:solidFill>
                <a:schemeClr val="tx1"/>
              </a:solidFill>
              <a:latin typeface="Arial"/>
              <a:cs typeface="Arial"/>
            </a:rPr>
            <a:t>Major Coursework</a:t>
          </a:r>
          <a:endParaRPr lang="en-US" sz="2900" b="1" i="1" kern="1200" dirty="0">
            <a:solidFill>
              <a:schemeClr val="tx1"/>
            </a:solidFill>
            <a:latin typeface="Arial"/>
            <a:cs typeface="Arial"/>
          </a:endParaRPr>
        </a:p>
      </dsp:txBody>
      <dsp:txXfrm rot="16200000">
        <a:off x="1099840" y="-1099840"/>
        <a:ext cx="1739713" cy="3939394"/>
      </dsp:txXfrm>
    </dsp:sp>
    <dsp:sp modelId="{7281B67D-50EB-FF41-A716-7450CF0FF5CE}">
      <dsp:nvSpPr>
        <dsp:cNvPr id="0" name=""/>
        <dsp:cNvSpPr/>
      </dsp:nvSpPr>
      <dsp:spPr>
        <a:xfrm>
          <a:off x="3939394" y="0"/>
          <a:ext cx="3939394" cy="2319617"/>
        </a:xfrm>
        <a:prstGeom prst="round1Rect">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i="1" kern="1200" dirty="0" smtClean="0">
              <a:solidFill>
                <a:srgbClr val="000000"/>
              </a:solidFill>
              <a:latin typeface="Arial"/>
              <a:cs typeface="Arial"/>
            </a:rPr>
            <a:t>Information Literacy</a:t>
          </a:r>
          <a:endParaRPr lang="en-US" sz="2900" b="1" i="1" kern="1200" dirty="0">
            <a:solidFill>
              <a:srgbClr val="000000"/>
            </a:solidFill>
            <a:latin typeface="Arial"/>
            <a:cs typeface="Arial"/>
          </a:endParaRPr>
        </a:p>
      </dsp:txBody>
      <dsp:txXfrm>
        <a:off x="3939394" y="0"/>
        <a:ext cx="3939394" cy="1739713"/>
      </dsp:txXfrm>
    </dsp:sp>
    <dsp:sp modelId="{6F28DDFE-FC7C-E14F-8945-58EE50C0C08C}">
      <dsp:nvSpPr>
        <dsp:cNvPr id="0" name=""/>
        <dsp:cNvSpPr/>
      </dsp:nvSpPr>
      <dsp:spPr>
        <a:xfrm rot="10800000">
          <a:off x="0" y="2319617"/>
          <a:ext cx="3939394" cy="2319617"/>
        </a:xfrm>
        <a:prstGeom prst="round1Rect">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i="1" kern="1200" dirty="0" smtClean="0">
              <a:solidFill>
                <a:srgbClr val="000000"/>
              </a:solidFill>
              <a:latin typeface="Arial"/>
              <a:cs typeface="Arial"/>
            </a:rPr>
            <a:t>Writing in the Discipline</a:t>
          </a:r>
          <a:endParaRPr lang="en-US" sz="2900" b="1" i="1" kern="1200" dirty="0">
            <a:solidFill>
              <a:srgbClr val="000000"/>
            </a:solidFill>
            <a:latin typeface="Arial"/>
            <a:cs typeface="Arial"/>
          </a:endParaRPr>
        </a:p>
      </dsp:txBody>
      <dsp:txXfrm rot="10800000">
        <a:off x="0" y="2899521"/>
        <a:ext cx="3939394" cy="1739713"/>
      </dsp:txXfrm>
    </dsp:sp>
    <dsp:sp modelId="{A24D4B47-4CA4-2245-BE25-168EC5548544}">
      <dsp:nvSpPr>
        <dsp:cNvPr id="0" name=""/>
        <dsp:cNvSpPr/>
      </dsp:nvSpPr>
      <dsp:spPr>
        <a:xfrm rot="5400000">
          <a:off x="4749282" y="1509729"/>
          <a:ext cx="2319617" cy="3939394"/>
        </a:xfrm>
        <a:prstGeom prst="round1Rect">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i="1" kern="1200" dirty="0" smtClean="0">
              <a:solidFill>
                <a:srgbClr val="000000"/>
              </a:solidFill>
              <a:latin typeface="Arial"/>
              <a:cs typeface="Arial"/>
            </a:rPr>
            <a:t>Critical Peer Review</a:t>
          </a:r>
          <a:endParaRPr lang="en-US" sz="2900" b="1" i="1" kern="1200" dirty="0">
            <a:solidFill>
              <a:srgbClr val="000000"/>
            </a:solidFill>
            <a:latin typeface="Arial"/>
            <a:cs typeface="Arial"/>
          </a:endParaRPr>
        </a:p>
      </dsp:txBody>
      <dsp:txXfrm rot="5400000">
        <a:off x="5039234" y="1799681"/>
        <a:ext cx="1739713" cy="3939394"/>
      </dsp:txXfrm>
    </dsp:sp>
    <dsp:sp modelId="{CDD86862-87DD-4343-9B4E-B22167920ED5}">
      <dsp:nvSpPr>
        <dsp:cNvPr id="0" name=""/>
        <dsp:cNvSpPr/>
      </dsp:nvSpPr>
      <dsp:spPr>
        <a:xfrm>
          <a:off x="1817155" y="1739713"/>
          <a:ext cx="4244476" cy="1159808"/>
        </a:xfrm>
        <a:prstGeom prst="roundRect">
          <a:avLst/>
        </a:prstGeom>
        <a:gradFill rotWithShape="0">
          <a:gsLst>
            <a:gs pos="0">
              <a:schemeClr val="accent1">
                <a:tint val="60000"/>
                <a:hueOff val="0"/>
                <a:satOff val="0"/>
                <a:lumOff val="0"/>
                <a:alphaOff val="0"/>
                <a:shade val="50000"/>
                <a:satMod val="110000"/>
                <a:lumMod val="70000"/>
              </a:schemeClr>
            </a:gs>
            <a:gs pos="65000">
              <a:schemeClr val="accent1">
                <a:tint val="60000"/>
                <a:hueOff val="0"/>
                <a:satOff val="0"/>
                <a:lumOff val="0"/>
                <a:alphaOff val="0"/>
                <a:shade val="90000"/>
                <a:satMod val="200000"/>
                <a:lumMod val="110000"/>
              </a:schemeClr>
            </a:gs>
            <a:gs pos="100000">
              <a:schemeClr val="accent1">
                <a:tint val="60000"/>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b="1" i="1" kern="1200" dirty="0" smtClean="0">
              <a:latin typeface="Arial"/>
              <a:cs typeface="Arial"/>
            </a:rPr>
            <a:t>Open Access Publishing</a:t>
          </a:r>
          <a:endParaRPr lang="en-US" sz="2900" b="1" i="1" kern="1200" dirty="0">
            <a:latin typeface="Arial"/>
            <a:cs typeface="Arial"/>
          </a:endParaRPr>
        </a:p>
      </dsp:txBody>
      <dsp:txXfrm>
        <a:off x="1817155" y="1739713"/>
        <a:ext cx="4244476" cy="115980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78605C-6600-274A-A096-1BF69724DB23}">
      <dsp:nvSpPr>
        <dsp:cNvPr id="0" name=""/>
        <dsp:cNvSpPr/>
      </dsp:nvSpPr>
      <dsp:spPr>
        <a:xfrm>
          <a:off x="162125" y="1422587"/>
          <a:ext cx="2174490" cy="179350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latin typeface="Arial"/>
              <a:cs typeface="Arial"/>
            </a:rPr>
            <a:t>Editors</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Reviewers</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Authors</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Readers</a:t>
          </a:r>
          <a:endParaRPr lang="en-US" sz="2000" kern="1200" dirty="0">
            <a:latin typeface="Arial"/>
            <a:cs typeface="Arial"/>
          </a:endParaRPr>
        </a:p>
      </dsp:txBody>
      <dsp:txXfrm>
        <a:off x="162125" y="1422587"/>
        <a:ext cx="2174490" cy="1409178"/>
      </dsp:txXfrm>
    </dsp:sp>
    <dsp:sp modelId="{6CBBB441-226C-0B49-8053-AC8B285667D1}">
      <dsp:nvSpPr>
        <dsp:cNvPr id="0" name=""/>
        <dsp:cNvSpPr/>
      </dsp:nvSpPr>
      <dsp:spPr>
        <a:xfrm>
          <a:off x="1234047" y="1819998"/>
          <a:ext cx="2430458" cy="2430458"/>
        </a:xfrm>
        <a:prstGeom prst="leftCircularArrow">
          <a:avLst>
            <a:gd name="adj1" fmla="val 2686"/>
            <a:gd name="adj2" fmla="val 326907"/>
            <a:gd name="adj3" fmla="val 2102418"/>
            <a:gd name="adj4" fmla="val 9024489"/>
            <a:gd name="adj5" fmla="val 3133"/>
          </a:avLst>
        </a:prstGeom>
        <a:gradFill rotWithShape="0">
          <a:gsLst>
            <a:gs pos="0">
              <a:schemeClr val="accent1">
                <a:tint val="60000"/>
                <a:hueOff val="0"/>
                <a:satOff val="0"/>
                <a:lumOff val="0"/>
                <a:alphaOff val="0"/>
                <a:shade val="50000"/>
                <a:satMod val="110000"/>
                <a:lumMod val="70000"/>
              </a:schemeClr>
            </a:gs>
            <a:gs pos="65000">
              <a:schemeClr val="accent1">
                <a:tint val="60000"/>
                <a:hueOff val="0"/>
                <a:satOff val="0"/>
                <a:lumOff val="0"/>
                <a:alphaOff val="0"/>
                <a:shade val="90000"/>
                <a:satMod val="200000"/>
                <a:lumMod val="110000"/>
              </a:schemeClr>
            </a:gs>
            <a:gs pos="100000">
              <a:schemeClr val="accent1">
                <a:tint val="60000"/>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sp>
    <dsp:sp modelId="{7418DAB5-3151-8D48-B469-3CA90797AE57}">
      <dsp:nvSpPr>
        <dsp:cNvPr id="0" name=""/>
        <dsp:cNvSpPr/>
      </dsp:nvSpPr>
      <dsp:spPr>
        <a:xfrm>
          <a:off x="487608" y="2831766"/>
          <a:ext cx="1932880" cy="768642"/>
        </a:xfrm>
        <a:prstGeom prst="roundRect">
          <a:avLst>
            <a:gd name="adj" fmla="val 10000"/>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tx1"/>
              </a:solidFill>
              <a:latin typeface="Arial"/>
              <a:cs typeface="Arial"/>
            </a:rPr>
            <a:t>Students</a:t>
          </a:r>
          <a:endParaRPr lang="en-US" sz="3200" b="1" kern="1200" dirty="0">
            <a:solidFill>
              <a:schemeClr val="tx1"/>
            </a:solidFill>
            <a:latin typeface="Arial"/>
            <a:cs typeface="Arial"/>
          </a:endParaRPr>
        </a:p>
      </dsp:txBody>
      <dsp:txXfrm>
        <a:off x="487608" y="2831766"/>
        <a:ext cx="1932880" cy="768642"/>
      </dsp:txXfrm>
    </dsp:sp>
    <dsp:sp modelId="{DD9270F8-CFDE-954E-AB32-028E08DB778A}">
      <dsp:nvSpPr>
        <dsp:cNvPr id="0" name=""/>
        <dsp:cNvSpPr/>
      </dsp:nvSpPr>
      <dsp:spPr>
        <a:xfrm>
          <a:off x="2828400" y="1422587"/>
          <a:ext cx="2174490" cy="179350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latin typeface="Arial"/>
              <a:cs typeface="Arial"/>
            </a:rPr>
            <a:t>Educator</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Mentors</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Advisors</a:t>
          </a:r>
          <a:endParaRPr lang="en-US" sz="2000" kern="1200" dirty="0">
            <a:latin typeface="Arial"/>
            <a:cs typeface="Arial"/>
          </a:endParaRPr>
        </a:p>
      </dsp:txBody>
      <dsp:txXfrm>
        <a:off x="2828400" y="1806908"/>
        <a:ext cx="2174490" cy="1409178"/>
      </dsp:txXfrm>
    </dsp:sp>
    <dsp:sp modelId="{A1C34D4E-6ED3-6446-9606-3C182E4BAA3C}">
      <dsp:nvSpPr>
        <dsp:cNvPr id="0" name=""/>
        <dsp:cNvSpPr/>
      </dsp:nvSpPr>
      <dsp:spPr>
        <a:xfrm>
          <a:off x="3985791" y="350651"/>
          <a:ext cx="2554887" cy="2554887"/>
        </a:xfrm>
        <a:prstGeom prst="circularArrow">
          <a:avLst>
            <a:gd name="adj1" fmla="val 2555"/>
            <a:gd name="adj2" fmla="val 310041"/>
            <a:gd name="adj3" fmla="val 19534317"/>
            <a:gd name="adj4" fmla="val 12595379"/>
            <a:gd name="adj5" fmla="val 2981"/>
          </a:avLst>
        </a:prstGeom>
        <a:gradFill rotWithShape="0">
          <a:gsLst>
            <a:gs pos="0">
              <a:schemeClr val="accent1">
                <a:tint val="60000"/>
                <a:hueOff val="0"/>
                <a:satOff val="0"/>
                <a:lumOff val="0"/>
                <a:alphaOff val="0"/>
                <a:shade val="50000"/>
                <a:satMod val="110000"/>
                <a:lumMod val="70000"/>
              </a:schemeClr>
            </a:gs>
            <a:gs pos="65000">
              <a:schemeClr val="accent1">
                <a:tint val="60000"/>
                <a:hueOff val="0"/>
                <a:satOff val="0"/>
                <a:lumOff val="0"/>
                <a:alphaOff val="0"/>
                <a:shade val="90000"/>
                <a:satMod val="200000"/>
                <a:lumMod val="110000"/>
              </a:schemeClr>
            </a:gs>
            <a:gs pos="100000">
              <a:schemeClr val="accent1">
                <a:tint val="60000"/>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sp>
    <dsp:sp modelId="{C8D83923-E001-DB4A-BF40-BD7A401BC0A6}">
      <dsp:nvSpPr>
        <dsp:cNvPr id="0" name=""/>
        <dsp:cNvSpPr/>
      </dsp:nvSpPr>
      <dsp:spPr>
        <a:xfrm>
          <a:off x="3250928" y="1026136"/>
          <a:ext cx="1932880" cy="768642"/>
        </a:xfrm>
        <a:prstGeom prst="roundRect">
          <a:avLst>
            <a:gd name="adj" fmla="val 10000"/>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tx1"/>
              </a:solidFill>
              <a:latin typeface="Arial"/>
              <a:cs typeface="Arial"/>
            </a:rPr>
            <a:t>Faculty</a:t>
          </a:r>
          <a:endParaRPr lang="en-US" sz="3200" b="1" kern="1200" dirty="0">
            <a:solidFill>
              <a:schemeClr val="tx1"/>
            </a:solidFill>
            <a:latin typeface="Arial"/>
            <a:cs typeface="Arial"/>
          </a:endParaRPr>
        </a:p>
      </dsp:txBody>
      <dsp:txXfrm>
        <a:off x="3250928" y="1026136"/>
        <a:ext cx="1932880" cy="768642"/>
      </dsp:txXfrm>
    </dsp:sp>
    <dsp:sp modelId="{9A415C77-92E2-2244-921A-A8135D7D8F5F}">
      <dsp:nvSpPr>
        <dsp:cNvPr id="0" name=""/>
        <dsp:cNvSpPr/>
      </dsp:nvSpPr>
      <dsp:spPr>
        <a:xfrm>
          <a:off x="5458273" y="1422587"/>
          <a:ext cx="2174490" cy="179350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latin typeface="Arial"/>
              <a:cs typeface="Arial"/>
            </a:rPr>
            <a:t>Educator</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Advisor</a:t>
          </a:r>
          <a:endParaRPr lang="en-US" sz="2000" kern="1200" dirty="0">
            <a:latin typeface="Arial"/>
            <a:cs typeface="Arial"/>
          </a:endParaRPr>
        </a:p>
        <a:p>
          <a:pPr marL="228600" lvl="1" indent="-228600" algn="l" defTabSz="889000">
            <a:lnSpc>
              <a:spcPct val="90000"/>
            </a:lnSpc>
            <a:spcBef>
              <a:spcPct val="0"/>
            </a:spcBef>
            <a:spcAft>
              <a:spcPct val="15000"/>
            </a:spcAft>
            <a:buChar char="••"/>
          </a:pPr>
          <a:r>
            <a:rPr lang="en-US" sz="2000" kern="1200" dirty="0" smtClean="0">
              <a:latin typeface="Arial"/>
              <a:cs typeface="Arial"/>
            </a:rPr>
            <a:t>Infrastructure</a:t>
          </a:r>
          <a:endParaRPr lang="en-US" sz="2000" kern="1200" dirty="0">
            <a:latin typeface="Arial"/>
            <a:cs typeface="Arial"/>
          </a:endParaRPr>
        </a:p>
        <a:p>
          <a:pPr marL="228600" lvl="1" indent="-228600" algn="l" defTabSz="889000">
            <a:lnSpc>
              <a:spcPct val="90000"/>
            </a:lnSpc>
            <a:spcBef>
              <a:spcPct val="0"/>
            </a:spcBef>
            <a:spcAft>
              <a:spcPct val="15000"/>
            </a:spcAft>
            <a:buChar char="••"/>
          </a:pPr>
          <a:endParaRPr lang="en-US" sz="2000" kern="1200" dirty="0"/>
        </a:p>
      </dsp:txBody>
      <dsp:txXfrm>
        <a:off x="5458273" y="1422587"/>
        <a:ext cx="2174490" cy="1409178"/>
      </dsp:txXfrm>
    </dsp:sp>
    <dsp:sp modelId="{D719A827-F9F0-DF4E-93AD-EE944AAE6800}">
      <dsp:nvSpPr>
        <dsp:cNvPr id="0" name=""/>
        <dsp:cNvSpPr/>
      </dsp:nvSpPr>
      <dsp:spPr>
        <a:xfrm>
          <a:off x="5941494" y="2831766"/>
          <a:ext cx="1932880" cy="768642"/>
        </a:xfrm>
        <a:prstGeom prst="roundRect">
          <a:avLst>
            <a:gd name="adj" fmla="val 10000"/>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a:reflection blurRad="12700" stA="25000" endPos="15000" dist="508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solidFill>
                <a:srgbClr val="000000"/>
              </a:solidFill>
              <a:latin typeface="Arial"/>
              <a:cs typeface="Arial"/>
            </a:rPr>
            <a:t>Librarian</a:t>
          </a:r>
          <a:endParaRPr lang="en-US" sz="3200" b="1" kern="1200" dirty="0">
            <a:solidFill>
              <a:srgbClr val="000000"/>
            </a:solidFill>
            <a:latin typeface="Arial"/>
            <a:cs typeface="Arial"/>
          </a:endParaRPr>
        </a:p>
      </dsp:txBody>
      <dsp:txXfrm>
        <a:off x="5941494" y="2831766"/>
        <a:ext cx="1932880" cy="76864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69C361-44C6-CA4E-934A-9DF5ED6576B7}">
      <dsp:nvSpPr>
        <dsp:cNvPr id="0" name=""/>
        <dsp:cNvSpPr/>
      </dsp:nvSpPr>
      <dsp:spPr>
        <a:xfrm>
          <a:off x="4503109" y="3843020"/>
          <a:ext cx="3280273" cy="180848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228600" lvl="1" indent="-228600" algn="l" defTabSz="933450">
            <a:lnSpc>
              <a:spcPct val="90000"/>
            </a:lnSpc>
            <a:spcBef>
              <a:spcPct val="0"/>
            </a:spcBef>
            <a:spcAft>
              <a:spcPct val="15000"/>
            </a:spcAft>
            <a:buChar char="••"/>
          </a:pPr>
          <a:r>
            <a:rPr lang="en-US" sz="2100" b="1" kern="1200" dirty="0" smtClean="0">
              <a:latin typeface="Arial"/>
              <a:cs typeface="Arial"/>
            </a:rPr>
            <a:t>Infrastructure</a:t>
          </a:r>
          <a:endParaRPr lang="en-US" sz="2100" b="1" kern="1200" dirty="0">
            <a:latin typeface="Arial"/>
            <a:cs typeface="Arial"/>
          </a:endParaRPr>
        </a:p>
      </dsp:txBody>
      <dsp:txXfrm>
        <a:off x="5487191" y="4295140"/>
        <a:ext cx="2296191" cy="1356360"/>
      </dsp:txXfrm>
    </dsp:sp>
    <dsp:sp modelId="{CF585948-17EE-3644-9558-7F2DCD939870}">
      <dsp:nvSpPr>
        <dsp:cNvPr id="0" name=""/>
        <dsp:cNvSpPr/>
      </dsp:nvSpPr>
      <dsp:spPr>
        <a:xfrm>
          <a:off x="0" y="3843020"/>
          <a:ext cx="2791841" cy="180848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Char char="••"/>
          </a:pPr>
          <a:r>
            <a:rPr lang="en-US" sz="2400" b="1" kern="1200" dirty="0" smtClean="0">
              <a:latin typeface="Arial"/>
              <a:cs typeface="Arial"/>
            </a:rPr>
            <a:t>Services</a:t>
          </a:r>
          <a:endParaRPr lang="en-US" sz="2400" b="1" kern="1200" dirty="0">
            <a:latin typeface="Arial"/>
            <a:cs typeface="Arial"/>
          </a:endParaRPr>
        </a:p>
      </dsp:txBody>
      <dsp:txXfrm>
        <a:off x="0" y="4295140"/>
        <a:ext cx="1954288" cy="1356360"/>
      </dsp:txXfrm>
    </dsp:sp>
    <dsp:sp modelId="{812A1BB9-1D80-BD49-8BF8-9525FC0B8BEF}">
      <dsp:nvSpPr>
        <dsp:cNvPr id="0" name=""/>
        <dsp:cNvSpPr/>
      </dsp:nvSpPr>
      <dsp:spPr>
        <a:xfrm>
          <a:off x="4747325" y="0"/>
          <a:ext cx="2791841" cy="180848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Char char="••"/>
          </a:pPr>
          <a:r>
            <a:rPr lang="en-US" sz="2400" b="1" kern="1200" dirty="0" smtClean="0">
              <a:latin typeface="Arial"/>
              <a:cs typeface="Arial"/>
            </a:rPr>
            <a:t>Teaching, Outreach</a:t>
          </a:r>
          <a:endParaRPr lang="en-US" sz="2400" b="1" kern="1200" dirty="0">
            <a:latin typeface="Arial"/>
            <a:cs typeface="Arial"/>
          </a:endParaRPr>
        </a:p>
      </dsp:txBody>
      <dsp:txXfrm>
        <a:off x="5584878" y="0"/>
        <a:ext cx="1954288" cy="1356360"/>
      </dsp:txXfrm>
    </dsp:sp>
    <dsp:sp modelId="{11553E79-4CB4-FF4C-8C0E-585B2F631A4E}">
      <dsp:nvSpPr>
        <dsp:cNvPr id="0" name=""/>
        <dsp:cNvSpPr/>
      </dsp:nvSpPr>
      <dsp:spPr>
        <a:xfrm>
          <a:off x="192216" y="0"/>
          <a:ext cx="2791841" cy="1808480"/>
        </a:xfrm>
        <a:prstGeom prst="roundRect">
          <a:avLst>
            <a:gd name="adj" fmla="val 10000"/>
          </a:avLst>
        </a:prstGeom>
        <a:solidFill>
          <a:schemeClr val="lt1">
            <a:alpha val="90000"/>
            <a:hueOff val="0"/>
            <a:satOff val="0"/>
            <a:lumOff val="0"/>
            <a:alphaOff val="0"/>
          </a:schemeClr>
        </a:solidFill>
        <a:ln w="317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Char char="••"/>
          </a:pPr>
          <a:r>
            <a:rPr lang="en-US" sz="2400" b="1" kern="1200" dirty="0" smtClean="0">
              <a:latin typeface="Arial"/>
              <a:cs typeface="Arial"/>
            </a:rPr>
            <a:t>Campus/Culture</a:t>
          </a:r>
          <a:endParaRPr lang="en-US" sz="2400" b="1" kern="1200" dirty="0">
            <a:latin typeface="Arial"/>
            <a:cs typeface="Arial"/>
          </a:endParaRPr>
        </a:p>
      </dsp:txBody>
      <dsp:txXfrm>
        <a:off x="192216" y="0"/>
        <a:ext cx="1954288" cy="1356360"/>
      </dsp:txXfrm>
    </dsp:sp>
    <dsp:sp modelId="{9A5161B6-D2D1-F242-B439-713BDF108B7E}">
      <dsp:nvSpPr>
        <dsp:cNvPr id="0" name=""/>
        <dsp:cNvSpPr/>
      </dsp:nvSpPr>
      <dsp:spPr>
        <a:xfrm>
          <a:off x="1484185" y="322135"/>
          <a:ext cx="2447099" cy="2447099"/>
        </a:xfrm>
        <a:prstGeom prst="pieWedge">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Arial"/>
              <a:cs typeface="Arial"/>
            </a:rPr>
            <a:t>Values</a:t>
          </a:r>
        </a:p>
        <a:p>
          <a:pPr lvl="0" algn="ctr" defTabSz="889000">
            <a:lnSpc>
              <a:spcPct val="90000"/>
            </a:lnSpc>
            <a:spcBef>
              <a:spcPct val="0"/>
            </a:spcBef>
            <a:spcAft>
              <a:spcPct val="35000"/>
            </a:spcAft>
          </a:pPr>
          <a:r>
            <a:rPr lang="en-US" sz="2000" b="1" kern="1200" dirty="0" smtClean="0">
              <a:solidFill>
                <a:srgbClr val="000000"/>
              </a:solidFill>
              <a:latin typeface="Arial"/>
              <a:cs typeface="Arial"/>
            </a:rPr>
            <a:t>People</a:t>
          </a:r>
        </a:p>
        <a:p>
          <a:pPr lvl="0" algn="ctr" defTabSz="889000">
            <a:lnSpc>
              <a:spcPct val="90000"/>
            </a:lnSpc>
            <a:spcBef>
              <a:spcPct val="0"/>
            </a:spcBef>
            <a:spcAft>
              <a:spcPct val="35000"/>
            </a:spcAft>
          </a:pPr>
          <a:r>
            <a:rPr lang="en-US" sz="2000" b="1" kern="1200" dirty="0" smtClean="0">
              <a:solidFill>
                <a:srgbClr val="000000"/>
              </a:solidFill>
              <a:latin typeface="Arial"/>
              <a:cs typeface="Arial"/>
            </a:rPr>
            <a:t>Curriculum</a:t>
          </a:r>
          <a:endParaRPr lang="en-US" sz="1800" b="1" kern="1200" dirty="0" smtClean="0">
            <a:solidFill>
              <a:srgbClr val="000000"/>
            </a:solidFill>
            <a:latin typeface="Arial"/>
            <a:cs typeface="Arial"/>
          </a:endParaRPr>
        </a:p>
        <a:p>
          <a:pPr lvl="0" algn="ctr" defTabSz="889000">
            <a:lnSpc>
              <a:spcPct val="90000"/>
            </a:lnSpc>
            <a:spcBef>
              <a:spcPct val="0"/>
            </a:spcBef>
            <a:spcAft>
              <a:spcPct val="35000"/>
            </a:spcAft>
          </a:pPr>
          <a:endParaRPr lang="en-US" sz="1800" b="1" kern="1200" dirty="0" smtClean="0">
            <a:solidFill>
              <a:srgbClr val="000000"/>
            </a:solidFill>
          </a:endParaRPr>
        </a:p>
        <a:p>
          <a:pPr lvl="0" algn="ctr" defTabSz="889000">
            <a:lnSpc>
              <a:spcPct val="90000"/>
            </a:lnSpc>
            <a:spcBef>
              <a:spcPct val="0"/>
            </a:spcBef>
            <a:spcAft>
              <a:spcPct val="35000"/>
            </a:spcAft>
          </a:pPr>
          <a:endParaRPr lang="en-US" sz="1800" b="1" kern="1200" dirty="0">
            <a:solidFill>
              <a:srgbClr val="000000"/>
            </a:solidFill>
          </a:endParaRPr>
        </a:p>
      </dsp:txBody>
      <dsp:txXfrm>
        <a:off x="1484185" y="322135"/>
        <a:ext cx="2447099" cy="2447099"/>
      </dsp:txXfrm>
    </dsp:sp>
    <dsp:sp modelId="{B2CC65E0-464A-C840-B964-5AD64EFC22AB}">
      <dsp:nvSpPr>
        <dsp:cNvPr id="0" name=""/>
        <dsp:cNvSpPr/>
      </dsp:nvSpPr>
      <dsp:spPr>
        <a:xfrm rot="5400000">
          <a:off x="4044315" y="322135"/>
          <a:ext cx="2447099" cy="2447099"/>
        </a:xfrm>
        <a:prstGeom prst="pieWedge">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Arial"/>
              <a:cs typeface="Arial"/>
            </a:rPr>
            <a:t>Active Learning</a:t>
          </a:r>
        </a:p>
        <a:p>
          <a:pPr lvl="0" algn="ctr" defTabSz="889000">
            <a:lnSpc>
              <a:spcPct val="90000"/>
            </a:lnSpc>
            <a:spcBef>
              <a:spcPct val="0"/>
            </a:spcBef>
            <a:spcAft>
              <a:spcPct val="35000"/>
            </a:spcAft>
          </a:pPr>
          <a:r>
            <a:rPr lang="en-US" sz="2000" b="1" kern="1200" dirty="0" smtClean="0">
              <a:solidFill>
                <a:srgbClr val="000000"/>
              </a:solidFill>
              <a:latin typeface="Arial"/>
              <a:cs typeface="Arial"/>
            </a:rPr>
            <a:t>Embed OA</a:t>
          </a:r>
        </a:p>
        <a:p>
          <a:pPr lvl="0" algn="ctr" defTabSz="889000">
            <a:lnSpc>
              <a:spcPct val="90000"/>
            </a:lnSpc>
            <a:spcBef>
              <a:spcPct val="0"/>
            </a:spcBef>
            <a:spcAft>
              <a:spcPct val="35000"/>
            </a:spcAft>
          </a:pPr>
          <a:r>
            <a:rPr lang="en-US" sz="2000" b="1" kern="1200" dirty="0" smtClean="0">
              <a:solidFill>
                <a:srgbClr val="000000"/>
              </a:solidFill>
              <a:latin typeface="Arial"/>
              <a:cs typeface="Arial"/>
            </a:rPr>
            <a:t> Advocacy</a:t>
          </a:r>
        </a:p>
        <a:p>
          <a:pPr lvl="0" algn="ctr" defTabSz="889000">
            <a:lnSpc>
              <a:spcPct val="90000"/>
            </a:lnSpc>
            <a:spcBef>
              <a:spcPct val="0"/>
            </a:spcBef>
            <a:spcAft>
              <a:spcPct val="35000"/>
            </a:spcAft>
          </a:pPr>
          <a:endParaRPr lang="en-US" sz="1800" b="1" kern="1200" dirty="0">
            <a:solidFill>
              <a:srgbClr val="000000"/>
            </a:solidFill>
          </a:endParaRPr>
        </a:p>
      </dsp:txBody>
      <dsp:txXfrm rot="5400000">
        <a:off x="4044315" y="322135"/>
        <a:ext cx="2447099" cy="2447099"/>
      </dsp:txXfrm>
    </dsp:sp>
    <dsp:sp modelId="{F20B5C58-8B9B-2046-AC09-45B8BBA1726E}">
      <dsp:nvSpPr>
        <dsp:cNvPr id="0" name=""/>
        <dsp:cNvSpPr/>
      </dsp:nvSpPr>
      <dsp:spPr>
        <a:xfrm rot="10800000">
          <a:off x="4044315" y="2882265"/>
          <a:ext cx="2447099" cy="2447099"/>
        </a:xfrm>
        <a:prstGeom prst="pieWedge">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  </a:t>
          </a:r>
        </a:p>
        <a:p>
          <a:pPr lvl="0" algn="ctr" defTabSz="800100">
            <a:lnSpc>
              <a:spcPct val="90000"/>
            </a:lnSpc>
            <a:spcBef>
              <a:spcPct val="0"/>
            </a:spcBef>
            <a:spcAft>
              <a:spcPct val="35000"/>
            </a:spcAft>
          </a:pPr>
          <a:r>
            <a:rPr lang="en-US" sz="2000" b="1" kern="1200" dirty="0" smtClean="0">
              <a:solidFill>
                <a:srgbClr val="000000"/>
              </a:solidFill>
              <a:latin typeface="Arial"/>
              <a:cs typeface="Arial"/>
            </a:rPr>
            <a:t>Best workflow for Context</a:t>
          </a:r>
        </a:p>
        <a:p>
          <a:pPr lvl="0" algn="ctr" defTabSz="800100">
            <a:lnSpc>
              <a:spcPct val="90000"/>
            </a:lnSpc>
            <a:spcBef>
              <a:spcPct val="0"/>
            </a:spcBef>
            <a:spcAft>
              <a:spcPct val="35000"/>
            </a:spcAft>
          </a:pPr>
          <a:r>
            <a:rPr lang="en-US" sz="2000" b="1" kern="1200" dirty="0" smtClean="0">
              <a:solidFill>
                <a:srgbClr val="000000"/>
              </a:solidFill>
              <a:latin typeface="Arial"/>
              <a:cs typeface="Arial"/>
            </a:rPr>
            <a:t>Metadata</a:t>
          </a:r>
        </a:p>
        <a:p>
          <a:pPr lvl="0" algn="ctr" defTabSz="800100">
            <a:lnSpc>
              <a:spcPct val="90000"/>
            </a:lnSpc>
            <a:spcBef>
              <a:spcPct val="0"/>
            </a:spcBef>
            <a:spcAft>
              <a:spcPct val="35000"/>
            </a:spcAft>
          </a:pPr>
          <a:r>
            <a:rPr lang="en-US" sz="2000" b="1" kern="1200" dirty="0" smtClean="0">
              <a:solidFill>
                <a:srgbClr val="000000"/>
              </a:solidFill>
              <a:latin typeface="Arial"/>
              <a:cs typeface="Arial"/>
            </a:rPr>
            <a:t>Vendor Relation</a:t>
          </a:r>
          <a:endParaRPr lang="en-US" sz="2000" b="1" kern="1200" dirty="0">
            <a:solidFill>
              <a:srgbClr val="000000"/>
            </a:solidFill>
            <a:latin typeface="Arial"/>
            <a:cs typeface="Arial"/>
          </a:endParaRPr>
        </a:p>
      </dsp:txBody>
      <dsp:txXfrm rot="10800000">
        <a:off x="4044315" y="2882265"/>
        <a:ext cx="2447099" cy="2447099"/>
      </dsp:txXfrm>
    </dsp:sp>
    <dsp:sp modelId="{56DD7E21-78B4-FD45-AA48-B7D3B81DAB8D}">
      <dsp:nvSpPr>
        <dsp:cNvPr id="0" name=""/>
        <dsp:cNvSpPr/>
      </dsp:nvSpPr>
      <dsp:spPr>
        <a:xfrm rot="16200000">
          <a:off x="1501119" y="2882265"/>
          <a:ext cx="2447099" cy="2447099"/>
        </a:xfrm>
        <a:prstGeom prst="pieWedge">
          <a:avLst/>
        </a:prstGeom>
        <a:gradFill rotWithShape="0">
          <a:gsLst>
            <a:gs pos="0">
              <a:schemeClr val="accent1">
                <a:hueOff val="0"/>
                <a:satOff val="0"/>
                <a:lumOff val="0"/>
                <a:alphaOff val="0"/>
                <a:shade val="50000"/>
                <a:satMod val="110000"/>
                <a:lumMod val="70000"/>
              </a:schemeClr>
            </a:gs>
            <a:gs pos="65000">
              <a:schemeClr val="accent1">
                <a:hueOff val="0"/>
                <a:satOff val="0"/>
                <a:lumOff val="0"/>
                <a:alphaOff val="0"/>
                <a:shade val="90000"/>
                <a:satMod val="200000"/>
                <a:lumMod val="110000"/>
              </a:schemeClr>
            </a:gs>
            <a:gs pos="100000">
              <a:schemeClr val="accent1">
                <a:hueOff val="0"/>
                <a:satOff val="0"/>
                <a:lumOff val="0"/>
                <a:alphaOff val="0"/>
                <a:tint val="90000"/>
                <a:shade val="100000"/>
                <a:satMod val="250000"/>
                <a:lumMod val="150000"/>
              </a:schemeClr>
            </a:gs>
          </a:gsLst>
          <a:lin ang="162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b="1" kern="1200" dirty="0" smtClean="0">
            <a:solidFill>
              <a:schemeClr val="tx1"/>
            </a:solidFill>
            <a:latin typeface="Arial"/>
            <a:cs typeface="Arial"/>
          </a:endParaRPr>
        </a:p>
        <a:p>
          <a:pPr lvl="0" algn="ctr" defTabSz="889000">
            <a:lnSpc>
              <a:spcPct val="90000"/>
            </a:lnSpc>
            <a:spcBef>
              <a:spcPct val="0"/>
            </a:spcBef>
            <a:spcAft>
              <a:spcPct val="35000"/>
            </a:spcAft>
          </a:pPr>
          <a:r>
            <a:rPr lang="en-US" sz="2000" b="1" kern="1200" dirty="0" smtClean="0">
              <a:solidFill>
                <a:schemeClr val="tx1"/>
              </a:solidFill>
              <a:latin typeface="Arial"/>
              <a:cs typeface="Arial"/>
            </a:rPr>
            <a:t>Faculty Work</a:t>
          </a:r>
        </a:p>
        <a:p>
          <a:pPr lvl="0" algn="ctr" defTabSz="889000">
            <a:lnSpc>
              <a:spcPct val="90000"/>
            </a:lnSpc>
            <a:spcBef>
              <a:spcPct val="0"/>
            </a:spcBef>
            <a:spcAft>
              <a:spcPct val="35000"/>
            </a:spcAft>
          </a:pPr>
          <a:r>
            <a:rPr lang="en-US" sz="2000" b="1" kern="1200" dirty="0" smtClean="0">
              <a:solidFill>
                <a:schemeClr val="tx1"/>
              </a:solidFill>
              <a:latin typeface="Arial"/>
              <a:cs typeface="Arial"/>
            </a:rPr>
            <a:t>Records Mgmt</a:t>
          </a:r>
        </a:p>
        <a:p>
          <a:pPr lvl="0" algn="ctr" defTabSz="889000">
            <a:lnSpc>
              <a:spcPct val="90000"/>
            </a:lnSpc>
            <a:spcBef>
              <a:spcPct val="0"/>
            </a:spcBef>
            <a:spcAft>
              <a:spcPct val="35000"/>
            </a:spcAft>
          </a:pPr>
          <a:r>
            <a:rPr lang="en-US" sz="2000" b="1" kern="1200" dirty="0" smtClean="0">
              <a:solidFill>
                <a:schemeClr val="tx1"/>
              </a:solidFill>
              <a:latin typeface="Arial"/>
              <a:cs typeface="Arial"/>
            </a:rPr>
            <a:t>Copyright Ed</a:t>
          </a:r>
        </a:p>
      </dsp:txBody>
      <dsp:txXfrm rot="16200000">
        <a:off x="1501119" y="2882265"/>
        <a:ext cx="2447099" cy="2447099"/>
      </dsp:txXfrm>
    </dsp:sp>
    <dsp:sp modelId="{A2EFE5D0-403F-4D4C-9722-D1B10EFDC458}">
      <dsp:nvSpPr>
        <dsp:cNvPr id="0" name=""/>
        <dsp:cNvSpPr/>
      </dsp:nvSpPr>
      <dsp:spPr>
        <a:xfrm>
          <a:off x="3564467" y="2317115"/>
          <a:ext cx="846665" cy="734695"/>
        </a:xfrm>
        <a:prstGeom prst="circularArrow">
          <a:avLst/>
        </a:prstGeom>
        <a:solidFill>
          <a:schemeClr val="tx1"/>
        </a:solidFill>
        <a:ln>
          <a:noFill/>
        </a:ln>
        <a:effectLst/>
      </dsp:spPr>
      <dsp:style>
        <a:lnRef idx="0">
          <a:scrgbClr r="0" g="0" b="0"/>
        </a:lnRef>
        <a:fillRef idx="3">
          <a:scrgbClr r="0" g="0" b="0"/>
        </a:fillRef>
        <a:effectRef idx="2">
          <a:scrgbClr r="0" g="0" b="0"/>
        </a:effectRef>
        <a:fontRef idx="minor"/>
      </dsp:style>
    </dsp:sp>
    <dsp:sp modelId="{F6607378-2DD1-B24E-9E6B-0A14D2D4D114}">
      <dsp:nvSpPr>
        <dsp:cNvPr id="0" name=""/>
        <dsp:cNvSpPr/>
      </dsp:nvSpPr>
      <dsp:spPr>
        <a:xfrm rot="10800000">
          <a:off x="3565350" y="2599690"/>
          <a:ext cx="844899" cy="734695"/>
        </a:xfrm>
        <a:prstGeom prst="circularArrow">
          <a:avLst/>
        </a:prstGeom>
        <a:solidFill>
          <a:schemeClr val="tx1"/>
        </a:solidFill>
        <a:ln>
          <a:noFill/>
        </a:ln>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761795-933B-5A49-8906-85DB884AD8B4}" type="datetimeFigureOut">
              <a:rPr lang="en-US" smtClean="0"/>
              <a:pPr/>
              <a:t>11/10/11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059A8B-2FCF-324C-A909-5763FA8897B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37059A8B-2FCF-324C-A909-5763FA8897B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Ultimately, my undergraduate</a:t>
            </a:r>
            <a:r>
              <a:rPr lang="en-US" sz="1200" i="0" kern="1200" baseline="0" dirty="0" smtClean="0">
                <a:solidFill>
                  <a:schemeClr val="tx1"/>
                </a:solidFill>
                <a:latin typeface="+mn-lt"/>
                <a:ea typeface="+mn-ea"/>
                <a:cs typeface="+mn-cs"/>
              </a:rPr>
              <a:t> is your future graduate student and our future faculty, administrators, librarians, doctors, lawyers, teachers, social workers.  My goal is to make sure they arrive on your doorstep with an understanding of why open access and public access matters.</a:t>
            </a:r>
            <a:endParaRPr lang="en-US" sz="120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7059A8B-2FCF-324C-A909-5763FA8897B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Think about the</a:t>
            </a:r>
            <a:r>
              <a:rPr lang="en-US" baseline="0" dirty="0" smtClean="0"/>
              <a:t> repository in this light, in this frame</a:t>
            </a:r>
          </a:p>
          <a:p>
            <a:endParaRPr lang="en-US" baseline="0" dirty="0" smtClean="0"/>
          </a:p>
          <a:p>
            <a:r>
              <a:rPr lang="en-US" baseline="0" dirty="0" smtClean="0"/>
              <a:t>How can the repository help develop citizen/scholars?</a:t>
            </a:r>
            <a:endParaRPr lang="en-US" dirty="0" smtClean="0"/>
          </a:p>
        </p:txBody>
      </p:sp>
      <p:sp>
        <p:nvSpPr>
          <p:cNvPr id="4" name="Slide Number Placeholder 3"/>
          <p:cNvSpPr>
            <a:spLocks noGrp="1"/>
          </p:cNvSpPr>
          <p:nvPr>
            <p:ph type="sldNum" sz="quarter" idx="10"/>
          </p:nvPr>
        </p:nvSpPr>
        <p:spPr/>
        <p:txBody>
          <a:bodyPr/>
          <a:lstStyle/>
          <a:p>
            <a:fld id="{37059A8B-2FCF-324C-A909-5763FA8897B5}"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37059A8B-2FCF-324C-A909-5763FA8897B5}"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059A8B-2FCF-324C-A909-5763FA8897B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ct val="100000"/>
              </a:lnSpc>
              <a:spcBef>
                <a:spcPts val="3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C6D98FB-A5BA-DE41-90F3-71B9F2E657B2}" type="datetimeFigureOut">
              <a:rPr lang="en-US" smtClean="0"/>
              <a:pPr/>
              <a:t>11/10/11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a:t>‹#›</a:t>
            </a:fld>
            <a:endParaRPr kumimoji="0"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6C6D98FB-A5BA-DE41-90F3-71B9F2E657B2}" type="datetimeFigureOut">
              <a:rPr lang="en-US" smtClean="0"/>
              <a:pPr/>
              <a:t>11/10/11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BD9A0-5441-C34B-AFC3-C05C88F79970}"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6C6D98FB-A5BA-DE41-90F3-71B9F2E657B2}" type="datetimeFigureOut">
              <a:rPr lang="en-US" smtClean="0"/>
              <a:pPr/>
              <a:t>11/10/11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BD9A0-5441-C34B-AFC3-C05C88F79970}"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with Caption">
    <p:spTree>
      <p:nvGrpSpPr>
        <p:cNvPr id="1" name=""/>
        <p:cNvGrpSpPr/>
        <p:nvPr/>
      </p:nvGrpSpPr>
      <p:grpSpPr>
        <a:xfrm>
          <a:off x="0" y="0"/>
          <a:ext cx="0" cy="0"/>
          <a:chOff x="0" y="0"/>
          <a:chExt cx="0" cy="0"/>
        </a:xfrm>
      </p:grpSpPr>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6C6D98FB-A5BA-DE41-90F3-71B9F2E657B2}" type="datetimeFigureOut">
              <a:rPr lang="en-US" smtClean="0"/>
              <a:pPr/>
              <a:t>11/10/11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BD9A0-5441-C34B-AFC3-C05C88F79970}"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spcBef>
                <a:spcPts val="300"/>
              </a:spcBef>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6D98FB-A5BA-DE41-90F3-71B9F2E657B2}" type="datetimeFigureOut">
              <a:rPr lang="en-US" smtClean="0"/>
              <a:pPr/>
              <a:t>11/10/11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BD9A0-5441-C34B-AFC3-C05C88F79970}"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smtClean="0"/>
              <a:t>Click icon to add media</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C6D98FB-A5BA-DE41-90F3-71B9F2E657B2}" type="datetimeFigureOut">
              <a:rPr lang="en-US" smtClean="0"/>
              <a:pPr/>
              <a:t>11/10/11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BD9A0-5441-C34B-AFC3-C05C88F79970}" type="slidenum">
              <a:rPr lang="en-US" smtClean="0"/>
              <a:pPr/>
              <a:t>‹#›</a:t>
            </a:fld>
            <a:endParaRPr lang="en-US"/>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C6D98FB-A5BA-DE41-90F3-71B9F2E657B2}" type="datetimeFigureOut">
              <a:rPr lang="en-US" smtClean="0"/>
              <a:pPr/>
              <a:t>11/10/11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BD9A0-5441-C34B-AFC3-C05C88F79970}" type="slidenum">
              <a:rPr lang="en-US" smtClean="0"/>
              <a:pPr/>
              <a:t>‹#›</a:t>
            </a:fld>
            <a:endParaRPr lang="en-US"/>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C6D98FB-A5BA-DE41-90F3-71B9F2E657B2}" type="datetimeFigureOut">
              <a:rPr lang="en-US" smtClean="0"/>
              <a:pPr/>
              <a:t>11/10/11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BD9A0-5441-C34B-AFC3-C05C88F79970}" type="slidenum">
              <a:rPr lang="en-US" smtClean="0"/>
              <a:pPr/>
              <a:t>‹#›</a:t>
            </a:fld>
            <a:endParaRPr lang="en-US"/>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C6D98FB-A5BA-DE41-90F3-71B9F2E657B2}" type="datetimeFigureOut">
              <a:rPr lang="en-US" smtClean="0"/>
              <a:pPr/>
              <a:t>11/10/11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BD9A0-5441-C34B-AFC3-C05C88F799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spcBef>
                <a:spcPts val="300"/>
              </a:spcBef>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11/10/11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C6D98FB-A5BA-DE41-90F3-71B9F2E657B2}" type="datetimeFigureOut">
              <a:rPr lang="en-US" smtClean="0"/>
              <a:pPr/>
              <a:t>11/10/11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BD9A0-5441-C34B-AFC3-C05C88F79970}" type="slidenum">
              <a:rPr lang="en-US" smtClean="0"/>
              <a:pPr/>
              <a:t>‹#›</a:t>
            </a:fld>
            <a:endParaRPr lang="en-US"/>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C6D98FB-A5BA-DE41-90F3-71B9F2E657B2}" type="datetimeFigureOut">
              <a:rPr lang="en-US" smtClean="0"/>
              <a:pPr/>
              <a:t>11/10/11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9BD9A0-5441-C34B-AFC3-C05C88F79970}" type="slidenum">
              <a:rPr lang="en-US" smtClean="0"/>
              <a:pPr/>
              <a:t>‹#›</a:t>
            </a:fld>
            <a:endParaRPr lang="en-US"/>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C6D98FB-A5BA-DE41-90F3-71B9F2E657B2}" type="datetimeFigureOut">
              <a:rPr lang="en-US" smtClean="0"/>
              <a:pPr/>
              <a:t>11/10/11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9BD9A0-5441-C34B-AFC3-C05C88F79970}" type="slidenum">
              <a:rPr lang="en-US" smtClean="0"/>
              <a:pPr/>
              <a:t>‹#›</a:t>
            </a:fld>
            <a:endParaRPr lang="en-US"/>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6D98FB-A5BA-DE41-90F3-71B9F2E657B2}" type="datetimeFigureOut">
              <a:rPr lang="en-US" smtClean="0"/>
              <a:pPr/>
              <a:t>11/10/11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9BD9A0-5441-C34B-AFC3-C05C88F799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6D98FB-A5BA-DE41-90F3-71B9F2E657B2}" type="datetimeFigureOut">
              <a:rPr lang="en-US" smtClean="0"/>
              <a:pPr/>
              <a:t>11/10/11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6C6D98FB-A5BA-DE41-90F3-71B9F2E657B2}" type="datetimeFigureOut">
              <a:rPr lang="en-US" smtClean="0"/>
              <a:pPr/>
              <a:t>11/10/11</a:t>
            </a:fld>
            <a:endParaRPr lang="en-US"/>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E09BD9A0-5441-C34B-AFC3-C05C88F799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8.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1422400"/>
            <a:ext cx="8496300" cy="2249723"/>
          </a:xfrm>
        </p:spPr>
        <p:txBody>
          <a:bodyPr>
            <a:normAutofit fontScale="90000"/>
          </a:bodyPr>
          <a:lstStyle/>
          <a:p>
            <a:r>
              <a:rPr lang="en-US" i="1" dirty="0" smtClean="0">
                <a:latin typeface="Arial"/>
                <a:cs typeface="Arial"/>
              </a:rPr>
              <a:t>The Undergraduate in the Repository: </a:t>
            </a:r>
            <a:br>
              <a:rPr lang="en-US" i="1" dirty="0" smtClean="0">
                <a:latin typeface="Arial"/>
                <a:cs typeface="Arial"/>
              </a:rPr>
            </a:br>
            <a:r>
              <a:rPr lang="en-US" i="1" dirty="0" smtClean="0">
                <a:latin typeface="Arial"/>
                <a:cs typeface="Arial"/>
              </a:rPr>
              <a:t>Connecting the Dots</a:t>
            </a:r>
            <a:endParaRPr lang="en-US" i="1" dirty="0">
              <a:latin typeface="Arial"/>
              <a:cs typeface="Arial"/>
            </a:endParaRPr>
          </a:p>
        </p:txBody>
      </p:sp>
      <p:sp>
        <p:nvSpPr>
          <p:cNvPr id="5" name="Text Placeholder 4"/>
          <p:cNvSpPr>
            <a:spLocks noGrp="1"/>
          </p:cNvSpPr>
          <p:nvPr>
            <p:ph type="body" idx="1"/>
          </p:nvPr>
        </p:nvSpPr>
        <p:spPr>
          <a:xfrm>
            <a:off x="685800" y="4254500"/>
            <a:ext cx="7772400" cy="1975821"/>
          </a:xfrm>
        </p:spPr>
        <p:txBody>
          <a:bodyPr>
            <a:normAutofit/>
          </a:bodyPr>
          <a:lstStyle/>
          <a:p>
            <a:r>
              <a:rPr lang="en-US" b="1" i="1" dirty="0" smtClean="0">
                <a:solidFill>
                  <a:srgbClr val="000000"/>
                </a:solidFill>
                <a:latin typeface="Arial"/>
                <a:cs typeface="Arial"/>
              </a:rPr>
              <a:t>Key to Unlocking Scholarship: Institutional Repositories</a:t>
            </a:r>
          </a:p>
          <a:p>
            <a:r>
              <a:rPr lang="en-US" b="1" i="1" dirty="0" smtClean="0">
                <a:solidFill>
                  <a:srgbClr val="000000"/>
                </a:solidFill>
                <a:latin typeface="Arial"/>
                <a:cs typeface="Arial"/>
              </a:rPr>
              <a:t>University of Kentucky Libraries</a:t>
            </a:r>
          </a:p>
          <a:p>
            <a:endParaRPr lang="en-US" dirty="0" smtClean="0">
              <a:solidFill>
                <a:srgbClr val="000000"/>
              </a:solidFill>
              <a:latin typeface="Arial"/>
              <a:cs typeface="Arial"/>
            </a:endParaRPr>
          </a:p>
          <a:p>
            <a:r>
              <a:rPr lang="en-US" dirty="0" smtClean="0">
                <a:solidFill>
                  <a:srgbClr val="000000"/>
                </a:solidFill>
                <a:latin typeface="Arial"/>
                <a:cs typeface="Arial"/>
              </a:rPr>
              <a:t>Stephanie Davis-Kahl</a:t>
            </a:r>
          </a:p>
          <a:p>
            <a:r>
              <a:rPr lang="en-US" dirty="0" smtClean="0">
                <a:solidFill>
                  <a:srgbClr val="000000"/>
                </a:solidFill>
                <a:latin typeface="Arial"/>
                <a:cs typeface="Arial"/>
              </a:rPr>
              <a:t>The Ames Library, Illinois Wesleyan University</a:t>
            </a:r>
          </a:p>
          <a:p>
            <a:r>
              <a:rPr lang="en-US" dirty="0" smtClean="0">
                <a:solidFill>
                  <a:srgbClr val="000000"/>
                </a:solidFill>
                <a:latin typeface="Arial"/>
                <a:cs typeface="Arial"/>
              </a:rPr>
              <a:t>November 11, 2011</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215900" y="2256691"/>
            <a:ext cx="2628900" cy="1270000"/>
          </a:xfrm>
          <a:prstGeom prst="ellipse">
            <a:avLst/>
          </a:prstGeom>
          <a:effectLst>
            <a:reflection blurRad="12700" endPos="0" dir="5400000" sy="-100000" rotWithShape="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Faculty Work and Beyond</a:t>
            </a:r>
            <a:endParaRPr lang="en-US" dirty="0">
              <a:latin typeface="Arial"/>
              <a:cs typeface="Arial"/>
            </a:endParaRPr>
          </a:p>
        </p:txBody>
      </p:sp>
      <p:sp>
        <p:nvSpPr>
          <p:cNvPr id="3" name="Oval 2"/>
          <p:cNvSpPr/>
          <p:nvPr/>
        </p:nvSpPr>
        <p:spPr>
          <a:xfrm>
            <a:off x="4798486" y="1024460"/>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Community Engagement</a:t>
            </a:r>
            <a:endParaRPr lang="en-US" dirty="0">
              <a:latin typeface="Arial"/>
              <a:cs typeface="Arial"/>
            </a:endParaRPr>
          </a:p>
        </p:txBody>
      </p:sp>
      <p:sp>
        <p:nvSpPr>
          <p:cNvPr id="4" name="Oval 3"/>
          <p:cNvSpPr/>
          <p:nvPr/>
        </p:nvSpPr>
        <p:spPr>
          <a:xfrm>
            <a:off x="6282266" y="2256691"/>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Faculty Governance</a:t>
            </a:r>
            <a:endParaRPr lang="en-US" dirty="0">
              <a:latin typeface="Arial"/>
              <a:cs typeface="Arial"/>
            </a:endParaRPr>
          </a:p>
        </p:txBody>
      </p:sp>
      <p:sp>
        <p:nvSpPr>
          <p:cNvPr id="5" name="Oval 4"/>
          <p:cNvSpPr/>
          <p:nvPr/>
        </p:nvSpPr>
        <p:spPr>
          <a:xfrm>
            <a:off x="1898647" y="5376330"/>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Information Literacy Instruction</a:t>
            </a:r>
            <a:endParaRPr lang="en-US" dirty="0">
              <a:latin typeface="Arial"/>
              <a:cs typeface="Arial"/>
            </a:endParaRPr>
          </a:p>
        </p:txBody>
      </p:sp>
      <p:sp>
        <p:nvSpPr>
          <p:cNvPr id="6" name="Oval 5"/>
          <p:cNvSpPr/>
          <p:nvPr/>
        </p:nvSpPr>
        <p:spPr>
          <a:xfrm>
            <a:off x="6282266" y="3915505"/>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University Communication</a:t>
            </a:r>
            <a:endParaRPr lang="en-US" dirty="0">
              <a:latin typeface="Arial"/>
              <a:cs typeface="Arial"/>
            </a:endParaRPr>
          </a:p>
        </p:txBody>
      </p:sp>
      <p:sp>
        <p:nvSpPr>
          <p:cNvPr id="8" name="Oval 7"/>
          <p:cNvSpPr/>
          <p:nvPr/>
        </p:nvSpPr>
        <p:spPr>
          <a:xfrm>
            <a:off x="431800" y="3915505"/>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Admissions, Alumni Relations</a:t>
            </a:r>
          </a:p>
        </p:txBody>
      </p:sp>
      <p:sp>
        <p:nvSpPr>
          <p:cNvPr id="9" name="Oval 8"/>
          <p:cNvSpPr/>
          <p:nvPr/>
        </p:nvSpPr>
        <p:spPr>
          <a:xfrm>
            <a:off x="4832352" y="5376330"/>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Archives &amp; Special Collections</a:t>
            </a:r>
            <a:endParaRPr lang="en-US" dirty="0">
              <a:latin typeface="Arial"/>
              <a:cs typeface="Arial"/>
            </a:endParaRPr>
          </a:p>
        </p:txBody>
      </p:sp>
      <p:sp>
        <p:nvSpPr>
          <p:cNvPr id="10" name="Oval 9"/>
          <p:cNvSpPr/>
          <p:nvPr/>
        </p:nvSpPr>
        <p:spPr>
          <a:xfrm>
            <a:off x="3314700" y="2942490"/>
            <a:ext cx="2628900" cy="1362482"/>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r>
              <a:rPr lang="en-US" dirty="0" smtClean="0">
                <a:latin typeface="Arial"/>
                <a:cs typeface="Arial"/>
              </a:rPr>
              <a:t>Digital Commons </a:t>
            </a:r>
          </a:p>
          <a:p>
            <a:pPr algn="ctr"/>
            <a:r>
              <a:rPr lang="en-US" dirty="0" smtClean="0">
                <a:latin typeface="Arial"/>
                <a:cs typeface="Arial"/>
              </a:rPr>
              <a:t>@ IWU</a:t>
            </a:r>
            <a:endParaRPr lang="en-US" dirty="0">
              <a:latin typeface="Arial"/>
              <a:cs typeface="Arial"/>
            </a:endParaRPr>
          </a:p>
        </p:txBody>
      </p:sp>
      <p:sp>
        <p:nvSpPr>
          <p:cNvPr id="11" name="Oval 10"/>
          <p:cNvSpPr/>
          <p:nvPr/>
        </p:nvSpPr>
        <p:spPr>
          <a:xfrm>
            <a:off x="1898647" y="1041393"/>
            <a:ext cx="2628900" cy="12700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Arial"/>
                <a:cs typeface="Arial"/>
              </a:rPr>
              <a:t>Student Scholarly &amp; Creative Work</a:t>
            </a:r>
            <a:endParaRPr lang="en-US" dirty="0">
              <a:latin typeface="Arial"/>
              <a:cs typeface="Arial"/>
            </a:endParaRPr>
          </a:p>
        </p:txBody>
      </p:sp>
      <p:cxnSp>
        <p:nvCxnSpPr>
          <p:cNvPr id="19" name="Straight Connector 18"/>
          <p:cNvCxnSpPr>
            <a:stCxn id="2" idx="5"/>
          </p:cNvCxnSpPr>
          <p:nvPr/>
        </p:nvCxnSpPr>
        <p:spPr>
          <a:xfrm rot="16200000" flipH="1">
            <a:off x="2794260" y="3006250"/>
            <a:ext cx="185987" cy="854893"/>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4" idx="3"/>
            <a:endCxn id="10" idx="6"/>
          </p:cNvCxnSpPr>
          <p:nvPr/>
        </p:nvCxnSpPr>
        <p:spPr>
          <a:xfrm rot="5400000">
            <a:off x="6163917" y="3120388"/>
            <a:ext cx="283027" cy="7236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8" idx="6"/>
            <a:endCxn id="10" idx="3"/>
          </p:cNvCxnSpPr>
          <p:nvPr/>
        </p:nvCxnSpPr>
        <p:spPr>
          <a:xfrm flipV="1">
            <a:off x="3060700" y="4105441"/>
            <a:ext cx="638993" cy="445064"/>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5" idx="7"/>
            <a:endCxn id="10" idx="4"/>
          </p:cNvCxnSpPr>
          <p:nvPr/>
        </p:nvCxnSpPr>
        <p:spPr>
          <a:xfrm rot="5400000" flipH="1" flipV="1">
            <a:off x="3757180" y="4690347"/>
            <a:ext cx="1257345" cy="486596"/>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9" idx="1"/>
            <a:endCxn id="10" idx="4"/>
          </p:cNvCxnSpPr>
          <p:nvPr/>
        </p:nvCxnSpPr>
        <p:spPr>
          <a:xfrm rot="16200000" flipV="1">
            <a:off x="4294576" y="4639547"/>
            <a:ext cx="1257345" cy="58819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6" idx="2"/>
            <a:endCxn id="10" idx="5"/>
          </p:cNvCxnSpPr>
          <p:nvPr/>
        </p:nvCxnSpPr>
        <p:spPr>
          <a:xfrm rot="10800000">
            <a:off x="5558608" y="4105441"/>
            <a:ext cx="723659" cy="445064"/>
          </a:xfrm>
          <a:prstGeom prst="line">
            <a:avLst/>
          </a:prstGeom>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431800" y="254001"/>
            <a:ext cx="8187267" cy="646331"/>
          </a:xfrm>
          <a:prstGeom prst="rect">
            <a:avLst/>
          </a:prstGeom>
          <a:noFill/>
        </p:spPr>
        <p:txBody>
          <a:bodyPr wrap="square" rtlCol="0">
            <a:spAutoFit/>
          </a:bodyPr>
          <a:lstStyle/>
          <a:p>
            <a:pPr algn="ctr"/>
            <a:r>
              <a:rPr lang="en-US" sz="3600" i="1" dirty="0" smtClean="0"/>
              <a:t>    Campus Connections</a:t>
            </a:r>
            <a:endParaRPr lang="en-US" sz="3600" i="1" dirty="0"/>
          </a:p>
        </p:txBody>
      </p:sp>
      <p:cxnSp>
        <p:nvCxnSpPr>
          <p:cNvPr id="41" name="Straight Connector 40"/>
          <p:cNvCxnSpPr>
            <a:stCxn id="11" idx="4"/>
          </p:cNvCxnSpPr>
          <p:nvPr/>
        </p:nvCxnSpPr>
        <p:spPr>
          <a:xfrm rot="16200000" flipH="1">
            <a:off x="3537841" y="1986649"/>
            <a:ext cx="631097" cy="1280584"/>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a:endCxn id="10" idx="0"/>
          </p:cNvCxnSpPr>
          <p:nvPr/>
        </p:nvCxnSpPr>
        <p:spPr>
          <a:xfrm rot="10800000" flipV="1">
            <a:off x="4629151" y="2294460"/>
            <a:ext cx="1314451" cy="64803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658813" y="1761069"/>
            <a:ext cx="7826281" cy="2489200"/>
          </a:xfrm>
        </p:spPr>
        <p:txBody>
          <a:bodyPr/>
          <a:lstStyle/>
          <a:p>
            <a:r>
              <a:rPr lang="en-US" sz="7200" dirty="0" smtClean="0"/>
              <a:t>Where</a:t>
            </a:r>
            <a:r>
              <a:rPr lang="en-US" sz="7200" dirty="0" smtClean="0"/>
              <a:t> </a:t>
            </a:r>
            <a:r>
              <a:rPr lang="en-US" sz="7200" dirty="0" smtClean="0"/>
              <a:t>will</a:t>
            </a:r>
            <a:r>
              <a:rPr lang="en-US" sz="7200" dirty="0" smtClean="0"/>
              <a:t> </a:t>
            </a:r>
            <a:r>
              <a:rPr lang="en-US" sz="7200" dirty="0" smtClean="0"/>
              <a:t>you go from here?</a:t>
            </a:r>
            <a:endParaRPr lang="en-US" sz="72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Arial"/>
                <a:cs typeface="Arial"/>
              </a:rPr>
              <a:t>Thanks</a:t>
            </a:r>
            <a:endParaRPr lang="en-US" i="1" dirty="0">
              <a:latin typeface="Arial"/>
              <a:cs typeface="Arial"/>
            </a:endParaRPr>
          </a:p>
        </p:txBody>
      </p:sp>
      <p:sp>
        <p:nvSpPr>
          <p:cNvPr id="3" name="Content Placeholder 2"/>
          <p:cNvSpPr>
            <a:spLocks noGrp="1"/>
          </p:cNvSpPr>
          <p:nvPr>
            <p:ph idx="1"/>
          </p:nvPr>
        </p:nvSpPr>
        <p:spPr>
          <a:xfrm>
            <a:off x="641350" y="1600200"/>
            <a:ext cx="7878788" cy="4639235"/>
          </a:xfrm>
        </p:spPr>
        <p:txBody>
          <a:bodyPr wrap="square"/>
          <a:lstStyle/>
          <a:p>
            <a:pPr algn="ctr">
              <a:buNone/>
            </a:pPr>
            <a:r>
              <a:rPr lang="en-US" dirty="0" smtClean="0"/>
              <a:t>  </a:t>
            </a:r>
            <a:r>
              <a:rPr lang="en-US" dirty="0" smtClean="0">
                <a:latin typeface="Arial"/>
                <a:cs typeface="Arial"/>
              </a:rPr>
              <a:t>Stephanie Davis-</a:t>
            </a:r>
            <a:r>
              <a:rPr lang="en-US" dirty="0" err="1" smtClean="0">
                <a:latin typeface="Arial"/>
                <a:cs typeface="Arial"/>
              </a:rPr>
              <a:t>Kahl</a:t>
            </a:r>
            <a:r>
              <a:rPr lang="en-US" dirty="0" smtClean="0">
                <a:latin typeface="Arial"/>
                <a:cs typeface="Arial"/>
              </a:rPr>
              <a:t/>
            </a:r>
            <a:br>
              <a:rPr lang="en-US" dirty="0" smtClean="0">
                <a:latin typeface="Arial"/>
                <a:cs typeface="Arial"/>
              </a:rPr>
            </a:br>
            <a:r>
              <a:rPr lang="en-US" dirty="0" smtClean="0">
                <a:latin typeface="Arial"/>
                <a:cs typeface="Arial"/>
              </a:rPr>
              <a:t>Scholarly Communications Librarian</a:t>
            </a:r>
            <a:br>
              <a:rPr lang="en-US" dirty="0" smtClean="0">
                <a:latin typeface="Arial"/>
                <a:cs typeface="Arial"/>
              </a:rPr>
            </a:br>
            <a:r>
              <a:rPr lang="en-US" dirty="0" smtClean="0">
                <a:latin typeface="Arial"/>
                <a:cs typeface="Arial"/>
              </a:rPr>
              <a:t>The Ames Library</a:t>
            </a:r>
            <a:br>
              <a:rPr lang="en-US" dirty="0" smtClean="0">
                <a:latin typeface="Arial"/>
                <a:cs typeface="Arial"/>
              </a:rPr>
            </a:br>
            <a:r>
              <a:rPr lang="en-US" dirty="0" err="1" smtClean="0">
                <a:latin typeface="Arial"/>
                <a:cs typeface="Arial"/>
              </a:rPr>
              <a:t>sdaviska@iwu.edu</a:t>
            </a:r>
            <a:endParaRPr lang="en-US" dirty="0" smtClean="0">
              <a:latin typeface="Arial"/>
              <a:cs typeface="Arial"/>
            </a:endParaRPr>
          </a:p>
          <a:p>
            <a:pPr algn="ctr">
              <a:buNone/>
            </a:pPr>
            <a:r>
              <a:rPr lang="en-US" dirty="0" smtClean="0">
                <a:latin typeface="Arial"/>
                <a:cs typeface="Arial"/>
              </a:rPr>
              <a:t>     Digital Commons @ IWU</a:t>
            </a:r>
            <a:br>
              <a:rPr lang="en-US" dirty="0" smtClean="0">
                <a:latin typeface="Arial"/>
                <a:cs typeface="Arial"/>
              </a:rPr>
            </a:br>
            <a:r>
              <a:rPr lang="en-US" dirty="0" smtClean="0">
                <a:latin typeface="Arial"/>
                <a:cs typeface="Arial"/>
              </a:rPr>
              <a:t>http://</a:t>
            </a:r>
            <a:r>
              <a:rPr lang="en-US" dirty="0" err="1" smtClean="0">
                <a:latin typeface="Arial"/>
                <a:cs typeface="Arial"/>
              </a:rPr>
              <a:t>digitalcommons.iwu.edu</a:t>
            </a:r>
            <a:endParaRPr lang="en-US" dirty="0" smtClean="0">
              <a:latin typeface="Arial"/>
              <a:cs typeface="Arial"/>
            </a:endParaRPr>
          </a:p>
        </p:txBody>
      </p:sp>
      <p:pic>
        <p:nvPicPr>
          <p:cNvPr id="4" name="Picture 3" descr="iwu_window.jpg"/>
          <p:cNvPicPr>
            <a:picLocks noChangeAspect="1"/>
          </p:cNvPicPr>
          <p:nvPr/>
        </p:nvPicPr>
        <p:blipFill>
          <a:blip r:embed="rId2"/>
          <a:stretch>
            <a:fillRect/>
          </a:stretch>
        </p:blipFill>
        <p:spPr>
          <a:xfrm>
            <a:off x="2912530" y="4728135"/>
            <a:ext cx="3657600" cy="15113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Content Placeholder 5" descr="Picture 2.png"/>
          <p:cNvPicPr>
            <a:picLocks noGrp="1" noChangeAspect="1"/>
          </p:cNvPicPr>
          <p:nvPr>
            <p:ph sz="quarter" idx="4294967295"/>
          </p:nvPr>
        </p:nvPicPr>
        <p:blipFill>
          <a:blip r:embed="rId3"/>
          <a:stretch>
            <a:fillRect/>
          </a:stretch>
        </p:blipFill>
        <p:spPr>
          <a:xfrm>
            <a:off x="939800" y="939800"/>
            <a:ext cx="7289800" cy="493712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658813" y="1761069"/>
            <a:ext cx="7826281" cy="2489200"/>
          </a:xfrm>
        </p:spPr>
        <p:txBody>
          <a:bodyPr/>
          <a:lstStyle/>
          <a:p>
            <a:r>
              <a:rPr lang="en-US" sz="7200" dirty="0" smtClean="0"/>
              <a:t>Where</a:t>
            </a:r>
            <a:r>
              <a:rPr lang="en-US" sz="7200" dirty="0" smtClean="0"/>
              <a:t> </a:t>
            </a:r>
            <a:r>
              <a:rPr lang="en-US" sz="7200" dirty="0" smtClean="0"/>
              <a:t>will</a:t>
            </a:r>
            <a:r>
              <a:rPr lang="en-US" sz="7200" dirty="0" smtClean="0"/>
              <a:t> </a:t>
            </a:r>
            <a:r>
              <a:rPr lang="en-US" sz="7200" dirty="0" smtClean="0"/>
              <a:t>you go from here?</a:t>
            </a:r>
            <a:endParaRPr lang="en-US" sz="72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600" i="1" dirty="0" smtClean="0">
                <a:latin typeface="Arial"/>
                <a:cs typeface="Arial"/>
              </a:rPr>
              <a:t>Intellectual Entrepreneurship</a:t>
            </a:r>
            <a:endParaRPr lang="en-US" sz="3600" i="1" dirty="0">
              <a:latin typeface="Arial"/>
              <a:cs typeface="Arial"/>
            </a:endParaRPr>
          </a:p>
        </p:txBody>
      </p:sp>
      <p:sp>
        <p:nvSpPr>
          <p:cNvPr id="7" name="Content Placeholder 6"/>
          <p:cNvSpPr>
            <a:spLocks noGrp="1"/>
          </p:cNvSpPr>
          <p:nvPr>
            <p:ph idx="1"/>
          </p:nvPr>
        </p:nvSpPr>
        <p:spPr/>
        <p:txBody>
          <a:bodyPr>
            <a:normAutofit/>
          </a:bodyPr>
          <a:lstStyle/>
          <a:p>
            <a:pPr>
              <a:buNone/>
            </a:pPr>
            <a:endParaRPr lang="en-US" sz="2400" dirty="0" smtClean="0"/>
          </a:p>
          <a:p>
            <a:pPr>
              <a:buNone/>
            </a:pPr>
            <a:r>
              <a:rPr lang="en-US" sz="3027" dirty="0" smtClean="0">
                <a:latin typeface="Arial"/>
                <a:cs typeface="Arial"/>
              </a:rPr>
              <a:t>“The aim of Intellectual Entrepreneurs is to educate “citizen-scholars” – individuals who own and are accountable for their education and who utilize their intellectual assets to add to </a:t>
            </a:r>
            <a:r>
              <a:rPr lang="en-US" sz="3027" i="1" u="sng" dirty="0" smtClean="0">
                <a:latin typeface="Arial"/>
                <a:cs typeface="Arial"/>
              </a:rPr>
              <a:t>disciplinary knowledge</a:t>
            </a:r>
            <a:r>
              <a:rPr lang="en-US" sz="3027" dirty="0" smtClean="0">
                <a:latin typeface="Arial"/>
                <a:cs typeface="Arial"/>
              </a:rPr>
              <a:t> and as a lever for </a:t>
            </a:r>
            <a:r>
              <a:rPr lang="en-US" sz="3027" i="1" u="sng" dirty="0" smtClean="0">
                <a:latin typeface="Arial"/>
                <a:cs typeface="Arial"/>
              </a:rPr>
              <a:t>social good</a:t>
            </a:r>
            <a:r>
              <a:rPr lang="en-US" sz="3027" dirty="0" smtClean="0">
                <a:latin typeface="Arial"/>
                <a:cs typeface="Arial"/>
              </a:rPr>
              <a:t>.” </a:t>
            </a:r>
          </a:p>
          <a:p>
            <a:pPr algn="r">
              <a:buNone/>
            </a:pPr>
            <a:r>
              <a:rPr lang="en-US" sz="3027" dirty="0" smtClean="0">
                <a:latin typeface="Arial"/>
                <a:cs typeface="Arial"/>
              </a:rPr>
              <a:t>					</a:t>
            </a:r>
            <a:r>
              <a:rPr lang="en-US" sz="2595" dirty="0" smtClean="0">
                <a:latin typeface="Arial"/>
                <a:cs typeface="Arial"/>
              </a:rPr>
              <a:t>Professor Richard </a:t>
            </a:r>
            <a:r>
              <a:rPr lang="en-US" sz="2595" dirty="0" err="1" smtClean="0">
                <a:latin typeface="Arial"/>
                <a:cs typeface="Arial"/>
              </a:rPr>
              <a:t>Cherwitz</a:t>
            </a:r>
            <a:r>
              <a:rPr lang="en-US" sz="2595" dirty="0" smtClean="0">
                <a:latin typeface="Arial"/>
                <a:cs typeface="Arial"/>
              </a:rPr>
              <a:t>, 2000 </a:t>
            </a:r>
            <a:br>
              <a:rPr lang="en-US" sz="2595" dirty="0" smtClean="0">
                <a:latin typeface="Arial"/>
                <a:cs typeface="Arial"/>
              </a:rPr>
            </a:br>
            <a:r>
              <a:rPr lang="en-US" sz="2595" i="1" dirty="0" smtClean="0">
                <a:latin typeface="Arial"/>
                <a:cs typeface="Arial"/>
              </a:rPr>
              <a:t>(emphasis mine)</a:t>
            </a:r>
          </a:p>
          <a:p>
            <a:pPr>
              <a:buNone/>
            </a:pPr>
            <a:endParaRPr lang="en-US" sz="2400" i="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i="1" dirty="0" smtClean="0">
                <a:latin typeface="Arial"/>
                <a:cs typeface="Arial"/>
              </a:rPr>
              <a:t>Capstone Publishing Experience: Undergraduate Economic Review</a:t>
            </a:r>
            <a:endParaRPr lang="en-US" sz="4000" i="1" dirty="0">
              <a:latin typeface="Arial"/>
              <a:cs typeface="Arial"/>
            </a:endParaRPr>
          </a:p>
        </p:txBody>
      </p:sp>
      <p:graphicFrame>
        <p:nvGraphicFramePr>
          <p:cNvPr id="5" name="Content Placeholder 4"/>
          <p:cNvGraphicFramePr>
            <a:graphicFrameLocks noGrp="1"/>
          </p:cNvGraphicFramePr>
          <p:nvPr>
            <p:ph idx="1"/>
          </p:nvPr>
        </p:nvGraphicFramePr>
        <p:xfrm>
          <a:off x="618565" y="1600200"/>
          <a:ext cx="7878788" cy="4639235"/>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000" i="1" dirty="0" smtClean="0">
                <a:latin typeface="Arial"/>
                <a:cs typeface="Arial"/>
              </a:rPr>
              <a:t>Roles &amp; Responsibilities</a:t>
            </a:r>
            <a:endParaRPr lang="en-US" sz="4000" i="1" dirty="0">
              <a:latin typeface="Arial"/>
              <a:cs typeface="Arial"/>
            </a:endParaRPr>
          </a:p>
        </p:txBody>
      </p:sp>
      <p:graphicFrame>
        <p:nvGraphicFramePr>
          <p:cNvPr id="4" name="Content Placeholder 3"/>
          <p:cNvGraphicFramePr>
            <a:graphicFrameLocks noGrp="1"/>
          </p:cNvGraphicFramePr>
          <p:nvPr>
            <p:ph idx="1"/>
          </p:nvPr>
        </p:nvGraphicFramePr>
        <p:xfrm>
          <a:off x="619125" y="1600200"/>
          <a:ext cx="7878763" cy="4638675"/>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pic>
        <p:nvPicPr>
          <p:cNvPr id="7" name="Picture 6" descr="Picture 1.png"/>
          <p:cNvPicPr>
            <a:picLocks noChangeAspect="1"/>
          </p:cNvPicPr>
          <p:nvPr/>
        </p:nvPicPr>
        <p:blipFill>
          <a:blip r:embed="rId8"/>
          <a:stretch>
            <a:fillRect/>
          </a:stretch>
        </p:blipFill>
        <p:spPr>
          <a:xfrm>
            <a:off x="381132" y="338273"/>
            <a:ext cx="2107936" cy="107936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60401" y="4318005"/>
            <a:ext cx="4165600" cy="1896533"/>
          </a:xfrm>
        </p:spPr>
        <p:txBody>
          <a:bodyPr>
            <a:normAutofit fontScale="90000"/>
          </a:bodyPr>
          <a:lstStyle/>
          <a:p>
            <a:r>
              <a:rPr lang="en-US" sz="3556" i="1" dirty="0" smtClean="0"/>
              <a:t>John Wesley Powell Undergraduate Research Conference: Art &amp; Music</a:t>
            </a:r>
            <a:endParaRPr lang="en-US" i="1" dirty="0"/>
          </a:p>
        </p:txBody>
      </p:sp>
      <p:pic>
        <p:nvPicPr>
          <p:cNvPr id="4" name="Picture 3" descr="Screen shot 2011-11-09 at 4.02.40 PM.png"/>
          <p:cNvPicPr>
            <a:picLocks noChangeAspect="1"/>
          </p:cNvPicPr>
          <p:nvPr/>
        </p:nvPicPr>
        <p:blipFill>
          <a:blip r:embed="rId2"/>
          <a:stretch>
            <a:fillRect/>
          </a:stretch>
        </p:blipFill>
        <p:spPr>
          <a:xfrm>
            <a:off x="101598" y="220133"/>
            <a:ext cx="5245100" cy="3759200"/>
          </a:xfrm>
          <a:prstGeom prst="rect">
            <a:avLst/>
          </a:prstGeom>
        </p:spPr>
      </p:pic>
      <p:pic>
        <p:nvPicPr>
          <p:cNvPr id="5" name="Picture 4" descr="Screen shot 2011-11-09 at 4.03.33 PM.png"/>
          <p:cNvPicPr>
            <a:picLocks noChangeAspect="1"/>
          </p:cNvPicPr>
          <p:nvPr/>
        </p:nvPicPr>
        <p:blipFill>
          <a:blip r:embed="rId3"/>
          <a:stretch>
            <a:fillRect/>
          </a:stretch>
        </p:blipFill>
        <p:spPr>
          <a:xfrm>
            <a:off x="5346698" y="1066803"/>
            <a:ext cx="3594100" cy="5283200"/>
          </a:xfrm>
          <a:prstGeom prst="rect">
            <a:avLst/>
          </a:prstGeom>
        </p:spPr>
      </p:pic>
      <p:sp>
        <p:nvSpPr>
          <p:cNvPr id="6" name="TextBox 5"/>
          <p:cNvSpPr txBox="1"/>
          <p:nvPr/>
        </p:nvSpPr>
        <p:spPr>
          <a:xfrm>
            <a:off x="5346698" y="508000"/>
            <a:ext cx="3594100" cy="338554"/>
          </a:xfrm>
          <a:prstGeom prst="rect">
            <a:avLst/>
          </a:prstGeom>
          <a:noFill/>
        </p:spPr>
        <p:txBody>
          <a:bodyPr wrap="square" rtlCol="0">
            <a:spAutoFit/>
          </a:bodyPr>
          <a:lstStyle/>
          <a:p>
            <a:r>
              <a:rPr lang="en-US" sz="1600" i="1" dirty="0" smtClean="0"/>
              <a:t>Jane Austen Book Covers, Jamie Kang</a:t>
            </a:r>
            <a:endParaRPr lang="en-US" sz="1600" i="1" dirty="0"/>
          </a:p>
        </p:txBody>
      </p:sp>
      <p:sp>
        <p:nvSpPr>
          <p:cNvPr id="7" name="TextBox 6"/>
          <p:cNvSpPr txBox="1"/>
          <p:nvPr/>
        </p:nvSpPr>
        <p:spPr>
          <a:xfrm>
            <a:off x="5803889" y="6350003"/>
            <a:ext cx="2730502" cy="369332"/>
          </a:xfrm>
          <a:prstGeom prst="rect">
            <a:avLst/>
          </a:prstGeom>
          <a:noFill/>
        </p:spPr>
        <p:txBody>
          <a:bodyPr wrap="square" rtlCol="0">
            <a:spAutoFit/>
          </a:bodyPr>
          <a:lstStyle/>
          <a:p>
            <a:r>
              <a:rPr lang="en-US" i="1" dirty="0" smtClean="0"/>
              <a:t>Fast Monsters, Victoria Poll</a:t>
            </a:r>
            <a:endParaRPr lang="en-US" i="1"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latin typeface="Arial"/>
                <a:cs typeface="Arial"/>
              </a:rPr>
              <a:t>Integration into Instruction</a:t>
            </a:r>
            <a:endParaRPr lang="en-US" i="1" dirty="0">
              <a:latin typeface="Arial"/>
              <a:cs typeface="Arial"/>
            </a:endParaRPr>
          </a:p>
        </p:txBody>
      </p:sp>
      <p:sp>
        <p:nvSpPr>
          <p:cNvPr id="3" name="Content Placeholder 2"/>
          <p:cNvSpPr>
            <a:spLocks noGrp="1"/>
          </p:cNvSpPr>
          <p:nvPr>
            <p:ph idx="1"/>
          </p:nvPr>
        </p:nvSpPr>
        <p:spPr/>
        <p:txBody>
          <a:bodyPr/>
          <a:lstStyle/>
          <a:p>
            <a:r>
              <a:rPr lang="en-US" dirty="0" smtClean="0">
                <a:latin typeface="Arial"/>
                <a:cs typeface="Arial"/>
              </a:rPr>
              <a:t>Building a toolkit:</a:t>
            </a:r>
          </a:p>
          <a:p>
            <a:pPr lvl="1"/>
            <a:r>
              <a:rPr lang="en-US" sz="2400" dirty="0" smtClean="0">
                <a:latin typeface="Arial"/>
                <a:cs typeface="Arial"/>
              </a:rPr>
              <a:t>F</a:t>
            </a:r>
            <a:r>
              <a:rPr lang="en-US" sz="2400" dirty="0" smtClean="0">
                <a:latin typeface="Arial"/>
                <a:cs typeface="Arial"/>
              </a:rPr>
              <a:t>amiliarize </a:t>
            </a:r>
            <a:r>
              <a:rPr lang="en-US" sz="2400" dirty="0" smtClean="0">
                <a:latin typeface="Arial"/>
                <a:cs typeface="Arial"/>
              </a:rPr>
              <a:t>students with the concepts of Open Access and Public Access</a:t>
            </a:r>
            <a:r>
              <a:rPr lang="en-US" sz="2400" dirty="0" smtClean="0">
                <a:latin typeface="Arial"/>
                <a:cs typeface="Arial"/>
              </a:rPr>
              <a:t>,</a:t>
            </a:r>
          </a:p>
          <a:p>
            <a:pPr lvl="1"/>
            <a:r>
              <a:rPr lang="en-US" sz="2400" dirty="0" smtClean="0">
                <a:latin typeface="Arial"/>
                <a:cs typeface="Arial"/>
              </a:rPr>
              <a:t>I</a:t>
            </a:r>
            <a:r>
              <a:rPr lang="en-US" sz="2400" dirty="0" smtClean="0">
                <a:latin typeface="Arial"/>
                <a:cs typeface="Arial"/>
              </a:rPr>
              <a:t>ntroduce </a:t>
            </a:r>
            <a:r>
              <a:rPr lang="en-US" sz="2400" dirty="0" smtClean="0">
                <a:latin typeface="Arial"/>
                <a:cs typeface="Arial"/>
              </a:rPr>
              <a:t>both general and discipline-specific scholarly resources to them that they will have access to post-</a:t>
            </a:r>
            <a:r>
              <a:rPr lang="en-US" sz="2400" dirty="0" smtClean="0">
                <a:latin typeface="Arial"/>
                <a:cs typeface="Arial"/>
              </a:rPr>
              <a:t>graduation</a:t>
            </a:r>
          </a:p>
          <a:p>
            <a:pPr lvl="1"/>
            <a:r>
              <a:rPr lang="en-US" sz="2400" dirty="0" smtClean="0">
                <a:latin typeface="Arial"/>
                <a:cs typeface="Arial"/>
              </a:rPr>
              <a:t>R</a:t>
            </a:r>
            <a:r>
              <a:rPr lang="en-US" sz="2400" dirty="0" smtClean="0">
                <a:latin typeface="Arial"/>
                <a:cs typeface="Arial"/>
              </a:rPr>
              <a:t>einforce </a:t>
            </a:r>
            <a:r>
              <a:rPr lang="en-US" sz="2400" dirty="0" smtClean="0">
                <a:latin typeface="Arial"/>
                <a:cs typeface="Arial"/>
              </a:rPr>
              <a:t>concepts of peer review and </a:t>
            </a:r>
            <a:r>
              <a:rPr lang="en-US" sz="2400" dirty="0" smtClean="0">
                <a:latin typeface="Arial"/>
                <a:cs typeface="Arial"/>
              </a:rPr>
              <a:t>credibility</a:t>
            </a:r>
          </a:p>
          <a:p>
            <a:r>
              <a:rPr lang="en-US" sz="2600" dirty="0" smtClean="0">
                <a:latin typeface="Arial"/>
                <a:cs typeface="Arial"/>
              </a:rPr>
              <a:t>Discipline-focused OA resources</a:t>
            </a:r>
          </a:p>
          <a:p>
            <a:r>
              <a:rPr lang="en-US" sz="2600" dirty="0" smtClean="0">
                <a:latin typeface="Arial"/>
                <a:cs typeface="Arial"/>
              </a:rPr>
              <a:t>Faculty outreach</a:t>
            </a:r>
          </a:p>
          <a:p>
            <a:pPr lvl="1"/>
            <a:endParaRPr lang="en-US" dirty="0" smtClean="0">
              <a:latin typeface="Arial"/>
              <a:cs typeface="Arial"/>
            </a:endParaRPr>
          </a:p>
          <a:p>
            <a:pPr>
              <a:buNone/>
            </a:pP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Diagram 1"/>
          <p:cNvGraphicFramePr/>
          <p:nvPr/>
        </p:nvGraphicFramePr>
        <p:xfrm>
          <a:off x="635000" y="596900"/>
          <a:ext cx="7975600" cy="56515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hibit">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2663</TotalTime>
  <Words>392</Words>
  <Application>Microsoft Macintosh PowerPoint</Application>
  <PresentationFormat>On-screen Show (4:3)</PresentationFormat>
  <Paragraphs>87</Paragraphs>
  <Slides>12</Slides>
  <Notes>5</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Exhibit</vt:lpstr>
      <vt:lpstr>The Undergraduate in the Repository:  Connecting the Dots</vt:lpstr>
      <vt:lpstr>Slide 2</vt:lpstr>
      <vt:lpstr>Where will you go from here?</vt:lpstr>
      <vt:lpstr>Intellectual Entrepreneurship</vt:lpstr>
      <vt:lpstr>Capstone Publishing Experience: Undergraduate Economic Review</vt:lpstr>
      <vt:lpstr>Roles &amp; Responsibilities</vt:lpstr>
      <vt:lpstr>John Wesley Powell Undergraduate Research Conference: Art &amp; Music</vt:lpstr>
      <vt:lpstr>Integration into Instruction</vt:lpstr>
      <vt:lpstr>Slide 9</vt:lpstr>
      <vt:lpstr>Slide 10</vt:lpstr>
      <vt:lpstr>Where will you go from here?</vt:lpstr>
      <vt:lpstr>Thanks</vt:lpstr>
    </vt:vector>
  </TitlesOfParts>
  <Company>Illinois Wesleyan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Emerging institutional repository services: PEER REVIEW &amp; PUBLISING</dc:title>
  <dc:creator>Stephanie Davis-Kahl</dc:creator>
  <cp:lastModifiedBy>Chad</cp:lastModifiedBy>
  <cp:revision>118</cp:revision>
  <dcterms:created xsi:type="dcterms:W3CDTF">2011-11-10T17:18:35Z</dcterms:created>
  <dcterms:modified xsi:type="dcterms:W3CDTF">2011-11-11T03:27:22Z</dcterms:modified>
</cp:coreProperties>
</file>